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19"/>
  </p:notesMasterIdLst>
  <p:handoutMasterIdLst>
    <p:handoutMasterId r:id="rId20"/>
  </p:handoutMasterIdLst>
  <p:sldIdLst>
    <p:sldId id="1349" r:id="rId7"/>
    <p:sldId id="1354" r:id="rId8"/>
    <p:sldId id="1373" r:id="rId9"/>
    <p:sldId id="1374" r:id="rId10"/>
    <p:sldId id="1361" r:id="rId11"/>
    <p:sldId id="1363" r:id="rId12"/>
    <p:sldId id="1364" r:id="rId13"/>
    <p:sldId id="1365" r:id="rId14"/>
    <p:sldId id="1366" r:id="rId15"/>
    <p:sldId id="1376" r:id="rId16"/>
    <p:sldId id="1343" r:id="rId17"/>
    <p:sldId id="1341"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chael Vanderhyde" initials="MV" lastIdx="8" clrIdx="4">
    <p:extLst>
      <p:ext uri="{19B8F6BF-5375-455C-9EA6-DF929625EA0E}">
        <p15:presenceInfo xmlns:p15="http://schemas.microsoft.com/office/powerpoint/2012/main" userId="S-1-5-21-2127521184-1604012920-1887927527-33386" providerId="AD"/>
      </p:ext>
    </p:extLst>
  </p:cmAuthor>
  <p:cmAuthor id="5" name="Heather Dowdy" initials="HD" lastIdx="19" clrIdx="5">
    <p:extLst>
      <p:ext uri="{19B8F6BF-5375-455C-9EA6-DF929625EA0E}">
        <p15:presenceInfo xmlns:p15="http://schemas.microsoft.com/office/powerpoint/2012/main" userId="S-1-5-21-2127521184-1604012920-1887927527-24114657" providerId="AD"/>
      </p:ext>
    </p:extLst>
  </p:cmAuthor>
  <p:cmAuthor id="6" name="Rajesh Kalidindi" initials="RK" lastIdx="2" clrIdx="6">
    <p:extLst>
      <p:ext uri="{19B8F6BF-5375-455C-9EA6-DF929625EA0E}">
        <p15:presenceInfo xmlns:p15="http://schemas.microsoft.com/office/powerpoint/2012/main" userId="S-1-5-21-2127521184-1604012920-1887927527-48241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BCF2"/>
    <a:srgbClr val="002050"/>
    <a:srgbClr val="00188F"/>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FF1BB-0C50-4CDE-A234-3D2FDB182608}" v="47" dt="2018-03-13T23:10:42.389"/>
    <p1510:client id="{6919B664-AB71-40BD-A479-BA0822D853F7}" v="42" dt="2018-03-14T00:07:02.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9" autoAdjust="0"/>
    <p:restoredTop sz="80567" autoAdjust="0"/>
  </p:normalViewPr>
  <p:slideViewPr>
    <p:cSldViewPr>
      <p:cViewPr varScale="1">
        <p:scale>
          <a:sx n="90" d="100"/>
          <a:sy n="90" d="100"/>
        </p:scale>
        <p:origin x="1555" y="5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133" d="100"/>
          <a:sy n="133" d="100"/>
        </p:scale>
        <p:origin x="4272"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 Kalidindi" userId="cf99820b-0db7-4120-bc77-334446ca7573" providerId="ADAL" clId="{4456878A-7222-4138-BD54-4BF569D94BD2}"/>
    <pc:docChg chg="custSel modSld">
      <pc:chgData name="Rajesh Kalidindi" userId="cf99820b-0db7-4120-bc77-334446ca7573" providerId="ADAL" clId="{4456878A-7222-4138-BD54-4BF569D94BD2}" dt="2018-02-26T23:56:33.160" v="1615"/>
      <pc:docMkLst>
        <pc:docMk/>
      </pc:docMkLst>
      <pc:sldChg chg="modSp modNotesTx">
        <pc:chgData name="Rajesh Kalidindi" userId="cf99820b-0db7-4120-bc77-334446ca7573" providerId="ADAL" clId="{4456878A-7222-4138-BD54-4BF569D94BD2}" dt="2018-02-26T23:44:48.099" v="941" actId="20577"/>
        <pc:sldMkLst>
          <pc:docMk/>
          <pc:sldMk cId="2203883536" sldId="1363"/>
        </pc:sldMkLst>
        <pc:spChg chg="mod">
          <ac:chgData name="Rajesh Kalidindi" userId="cf99820b-0db7-4120-bc77-334446ca7573" providerId="ADAL" clId="{4456878A-7222-4138-BD54-4BF569D94BD2}" dt="2018-02-26T23:37:23.380" v="19" actId="6549"/>
          <ac:spMkLst>
            <pc:docMk/>
            <pc:sldMk cId="2203883536" sldId="1363"/>
            <ac:spMk id="2" creationId="{611EB13A-6D6D-4577-9006-336723397E80}"/>
          </ac:spMkLst>
        </pc:spChg>
      </pc:sldChg>
      <pc:sldChg chg="modSp modNotesTx">
        <pc:chgData name="Rajesh Kalidindi" userId="cf99820b-0db7-4120-bc77-334446ca7573" providerId="ADAL" clId="{4456878A-7222-4138-BD54-4BF569D94BD2}" dt="2018-02-26T23:54:43.487" v="1591" actId="20577"/>
        <pc:sldMkLst>
          <pc:docMk/>
          <pc:sldMk cId="138989591" sldId="1364"/>
        </pc:sldMkLst>
        <pc:spChg chg="mod">
          <ac:chgData name="Rajesh Kalidindi" userId="cf99820b-0db7-4120-bc77-334446ca7573" providerId="ADAL" clId="{4456878A-7222-4138-BD54-4BF569D94BD2}" dt="2018-02-26T23:54:43.487" v="1591" actId="20577"/>
          <ac:spMkLst>
            <pc:docMk/>
            <pc:sldMk cId="138989591" sldId="1364"/>
            <ac:spMk id="2" creationId="{B73B970F-F863-425F-9D8C-58659BA6A09C}"/>
          </ac:spMkLst>
        </pc:spChg>
      </pc:sldChg>
      <pc:sldChg chg="modSp addCm">
        <pc:chgData name="Rajesh Kalidindi" userId="cf99820b-0db7-4120-bc77-334446ca7573" providerId="ADAL" clId="{4456878A-7222-4138-BD54-4BF569D94BD2}" dt="2018-02-26T23:56:33.160" v="1615"/>
        <pc:sldMkLst>
          <pc:docMk/>
          <pc:sldMk cId="3478780804" sldId="1365"/>
        </pc:sldMkLst>
        <pc:spChg chg="mod">
          <ac:chgData name="Rajesh Kalidindi" userId="cf99820b-0db7-4120-bc77-334446ca7573" providerId="ADAL" clId="{4456878A-7222-4138-BD54-4BF569D94BD2}" dt="2018-02-26T23:55:57.659" v="1614" actId="6549"/>
          <ac:spMkLst>
            <pc:docMk/>
            <pc:sldMk cId="3478780804" sldId="1365"/>
            <ac:spMk id="2" creationId="{87786FB1-E364-4A85-B701-E4031FB7F63A}"/>
          </ac:spMkLst>
        </pc:spChg>
      </pc:sldChg>
    </pc:docChg>
  </pc:docChgLst>
  <pc:docChgLst>
    <pc:chgData name="Michael Vanderhyde" userId="6620e08f-341a-4c50-800e-7530e0a9892d" providerId="ADAL" clId="{6919B664-AB71-40BD-A479-BA0822D853F7}"/>
    <pc:docChg chg="delSld modSld modSection">
      <pc:chgData name="Michael Vanderhyde" userId="6620e08f-341a-4c50-800e-7530e0a9892d" providerId="ADAL" clId="{6919B664-AB71-40BD-A479-BA0822D853F7}" dt="2018-03-14T00:11:25.463" v="97"/>
      <pc:docMkLst>
        <pc:docMk/>
      </pc:docMkLst>
      <pc:sldChg chg="modSp delCm modNotesTx">
        <pc:chgData name="Michael Vanderhyde" userId="6620e08f-341a-4c50-800e-7530e0a9892d" providerId="ADAL" clId="{6919B664-AB71-40BD-A479-BA0822D853F7}" dt="2018-03-14T00:07:46.582" v="44" actId="6549"/>
        <pc:sldMkLst>
          <pc:docMk/>
          <pc:sldMk cId="3207809106" sldId="1343"/>
        </pc:sldMkLst>
        <pc:spChg chg="mod">
          <ac:chgData name="Michael Vanderhyde" userId="6620e08f-341a-4c50-800e-7530e0a9892d" providerId="ADAL" clId="{6919B664-AB71-40BD-A479-BA0822D853F7}" dt="2018-03-14T00:07:02.098" v="42" actId="115"/>
          <ac:spMkLst>
            <pc:docMk/>
            <pc:sldMk cId="3207809106" sldId="1343"/>
            <ac:spMk id="7" creationId="{2B744D6F-204F-4777-AE0D-4EFF69011B58}"/>
          </ac:spMkLst>
        </pc:spChg>
      </pc:sldChg>
      <pc:sldChg chg="del">
        <pc:chgData name="Michael Vanderhyde" userId="6620e08f-341a-4c50-800e-7530e0a9892d" providerId="ADAL" clId="{6919B664-AB71-40BD-A479-BA0822D853F7}" dt="2018-03-14T00:11:21.632" v="96" actId="2696"/>
        <pc:sldMkLst>
          <pc:docMk/>
          <pc:sldMk cId="4036995868" sldId="1346"/>
        </pc:sldMkLst>
      </pc:sldChg>
      <pc:sldChg chg="delCm">
        <pc:chgData name="Michael Vanderhyde" userId="6620e08f-341a-4c50-800e-7530e0a9892d" providerId="ADAL" clId="{6919B664-AB71-40BD-A479-BA0822D853F7}" dt="2018-03-14T00:11:25.463" v="97"/>
        <pc:sldMkLst>
          <pc:docMk/>
          <pc:sldMk cId="1703849398" sldId="1349"/>
        </pc:sldMkLst>
      </pc:sldChg>
      <pc:sldChg chg="modAnim modNotesTx">
        <pc:chgData name="Michael Vanderhyde" userId="6620e08f-341a-4c50-800e-7530e0a9892d" providerId="ADAL" clId="{6919B664-AB71-40BD-A479-BA0822D853F7}" dt="2018-03-14T00:10:45.165" v="83"/>
        <pc:sldMkLst>
          <pc:docMk/>
          <pc:sldMk cId="100186612" sldId="1354"/>
        </pc:sldMkLst>
      </pc:sldChg>
      <pc:sldChg chg="modAnim modNotesTx">
        <pc:chgData name="Michael Vanderhyde" userId="6620e08f-341a-4c50-800e-7530e0a9892d" providerId="ADAL" clId="{6919B664-AB71-40BD-A479-BA0822D853F7}" dt="2018-03-14T00:09:42.475" v="68"/>
        <pc:sldMkLst>
          <pc:docMk/>
          <pc:sldMk cId="1012889475" sldId="1361"/>
        </pc:sldMkLst>
      </pc:sldChg>
      <pc:sldChg chg="del">
        <pc:chgData name="Michael Vanderhyde" userId="6620e08f-341a-4c50-800e-7530e0a9892d" providerId="ADAL" clId="{6919B664-AB71-40BD-A479-BA0822D853F7}" dt="2018-03-14T00:11:19.521" v="95" actId="2696"/>
        <pc:sldMkLst>
          <pc:docMk/>
          <pc:sldMk cId="1577610269" sldId="1362"/>
        </pc:sldMkLst>
      </pc:sldChg>
      <pc:sldChg chg="delCm modNotesTx">
        <pc:chgData name="Michael Vanderhyde" userId="6620e08f-341a-4c50-800e-7530e0a9892d" providerId="ADAL" clId="{6919B664-AB71-40BD-A479-BA0822D853F7}" dt="2018-03-14T00:08:56.500" v="57"/>
        <pc:sldMkLst>
          <pc:docMk/>
          <pc:sldMk cId="2203883536" sldId="1363"/>
        </pc:sldMkLst>
      </pc:sldChg>
      <pc:sldChg chg="modNotesTx">
        <pc:chgData name="Michael Vanderhyde" userId="6620e08f-341a-4c50-800e-7530e0a9892d" providerId="ADAL" clId="{6919B664-AB71-40BD-A479-BA0822D853F7}" dt="2018-03-14T00:08:40.984" v="54" actId="6549"/>
        <pc:sldMkLst>
          <pc:docMk/>
          <pc:sldMk cId="138989591" sldId="1364"/>
        </pc:sldMkLst>
      </pc:sldChg>
      <pc:sldChg chg="delCm modNotesTx">
        <pc:chgData name="Michael Vanderhyde" userId="6620e08f-341a-4c50-800e-7530e0a9892d" providerId="ADAL" clId="{6919B664-AB71-40BD-A479-BA0822D853F7}" dt="2018-03-14T00:08:29.124" v="52"/>
        <pc:sldMkLst>
          <pc:docMk/>
          <pc:sldMk cId="3478780804" sldId="1365"/>
        </pc:sldMkLst>
      </pc:sldChg>
      <pc:sldChg chg="delCm modNotesTx">
        <pc:chgData name="Michael Vanderhyde" userId="6620e08f-341a-4c50-800e-7530e0a9892d" providerId="ADAL" clId="{6919B664-AB71-40BD-A479-BA0822D853F7}" dt="2018-03-14T00:08:19.633" v="49"/>
        <pc:sldMkLst>
          <pc:docMk/>
          <pc:sldMk cId="1147175510" sldId="1366"/>
        </pc:sldMkLst>
      </pc:sldChg>
      <pc:sldChg chg="modAnim delCm modNotesTx">
        <pc:chgData name="Michael Vanderhyde" userId="6620e08f-341a-4c50-800e-7530e0a9892d" providerId="ADAL" clId="{6919B664-AB71-40BD-A479-BA0822D853F7}" dt="2018-03-14T00:10:57.193" v="94"/>
        <pc:sldMkLst>
          <pc:docMk/>
          <pc:sldMk cId="2982614234" sldId="1373"/>
        </pc:sldMkLst>
      </pc:sldChg>
      <pc:sldChg chg="modAnim modNotesTx">
        <pc:chgData name="Michael Vanderhyde" userId="6620e08f-341a-4c50-800e-7530e0a9892d" providerId="ADAL" clId="{6919B664-AB71-40BD-A479-BA0822D853F7}" dt="2018-03-14T00:10:06.731" v="76"/>
        <pc:sldMkLst>
          <pc:docMk/>
          <pc:sldMk cId="4062317033" sldId="1374"/>
        </pc:sldMkLst>
      </pc:sldChg>
      <pc:sldChg chg="delCm modNotesTx">
        <pc:chgData name="Michael Vanderhyde" userId="6620e08f-341a-4c50-800e-7530e0a9892d" providerId="ADAL" clId="{6919B664-AB71-40BD-A479-BA0822D853F7}" dt="2018-03-14T00:08:06.226" v="47" actId="6549"/>
        <pc:sldMkLst>
          <pc:docMk/>
          <pc:sldMk cId="3430673888" sldId="1376"/>
        </pc:sldMkLst>
      </pc:sldChg>
    </pc:docChg>
  </pc:docChgLst>
  <pc:docChgLst>
    <pc:chgData name="Michael Vanderhyde" userId="6620e08f-341a-4c50-800e-7530e0a9892d" providerId="ADAL" clId="{F062C0B4-C5CD-4BA1-AAF3-CDBEA4F9D0DE}"/>
    <pc:docChg chg="undo custSel addSld delSld modSld sldOrd modSection">
      <pc:chgData name="Michael Vanderhyde" userId="6620e08f-341a-4c50-800e-7530e0a9892d" providerId="ADAL" clId="{F062C0B4-C5CD-4BA1-AAF3-CDBEA4F9D0DE}" dt="2018-02-12T23:06:45.620" v="3105"/>
      <pc:docMkLst>
        <pc:docMk/>
      </pc:docMkLst>
      <pc:sldChg chg="modSp">
        <pc:chgData name="Michael Vanderhyde" userId="6620e08f-341a-4c50-800e-7530e0a9892d" providerId="ADAL" clId="{F062C0B4-C5CD-4BA1-AAF3-CDBEA4F9D0DE}" dt="2018-02-12T21:21:55.307" v="269" actId="20577"/>
        <pc:sldMkLst>
          <pc:docMk/>
          <pc:sldMk cId="100186612" sldId="1354"/>
        </pc:sldMkLst>
        <pc:spChg chg="mod">
          <ac:chgData name="Michael Vanderhyde" userId="6620e08f-341a-4c50-800e-7530e0a9892d" providerId="ADAL" clId="{F062C0B4-C5CD-4BA1-AAF3-CDBEA4F9D0DE}" dt="2018-02-12T21:21:55.307" v="269" actId="20577"/>
          <ac:spMkLst>
            <pc:docMk/>
            <pc:sldMk cId="100186612" sldId="1354"/>
            <ac:spMk id="3" creationId="{7116D5AE-827B-4892-898A-720998FC2733}"/>
          </ac:spMkLst>
        </pc:spChg>
      </pc:sldChg>
      <pc:sldChg chg="modSp modAnim">
        <pc:chgData name="Michael Vanderhyde" userId="6620e08f-341a-4c50-800e-7530e0a9892d" providerId="ADAL" clId="{F062C0B4-C5CD-4BA1-AAF3-CDBEA4F9D0DE}" dt="2018-02-12T23:05:04.059" v="3102"/>
        <pc:sldMkLst>
          <pc:docMk/>
          <pc:sldMk cId="1012889475" sldId="1361"/>
        </pc:sldMkLst>
        <pc:spChg chg="mod">
          <ac:chgData name="Michael Vanderhyde" userId="6620e08f-341a-4c50-800e-7530e0a9892d" providerId="ADAL" clId="{F062C0B4-C5CD-4BA1-AAF3-CDBEA4F9D0DE}" dt="2018-02-12T23:04:37.731" v="3098" actId="15"/>
          <ac:spMkLst>
            <pc:docMk/>
            <pc:sldMk cId="1012889475" sldId="1361"/>
            <ac:spMk id="2" creationId="{9F831EAD-74E7-4CE5-8BA8-09BC1989DE7D}"/>
          </ac:spMkLst>
        </pc:spChg>
        <pc:spChg chg="mod">
          <ac:chgData name="Michael Vanderhyde" userId="6620e08f-341a-4c50-800e-7530e0a9892d" providerId="ADAL" clId="{F062C0B4-C5CD-4BA1-AAF3-CDBEA4F9D0DE}" dt="2018-02-12T22:54:48.495" v="2645" actId="20577"/>
          <ac:spMkLst>
            <pc:docMk/>
            <pc:sldMk cId="1012889475" sldId="1361"/>
            <ac:spMk id="3" creationId="{93F6F327-2EC6-4714-9301-E022B480A8B5}"/>
          </ac:spMkLst>
        </pc:spChg>
      </pc:sldChg>
      <pc:sldChg chg="delSp modSp addCm modCm">
        <pc:chgData name="Michael Vanderhyde" userId="6620e08f-341a-4c50-800e-7530e0a9892d" providerId="ADAL" clId="{F062C0B4-C5CD-4BA1-AAF3-CDBEA4F9D0DE}" dt="2018-02-12T23:06:45.620" v="3105"/>
        <pc:sldMkLst>
          <pc:docMk/>
          <pc:sldMk cId="1577610269" sldId="1362"/>
        </pc:sldMkLst>
        <pc:spChg chg="mod">
          <ac:chgData name="Michael Vanderhyde" userId="6620e08f-341a-4c50-800e-7530e0a9892d" providerId="ADAL" clId="{F062C0B4-C5CD-4BA1-AAF3-CDBEA4F9D0DE}" dt="2018-02-12T21:17:51.648" v="175" actId="20577"/>
          <ac:spMkLst>
            <pc:docMk/>
            <pc:sldMk cId="1577610269" sldId="1362"/>
            <ac:spMk id="2" creationId="{90A5A228-0FBA-4A03-93EE-CB6FC189C324}"/>
          </ac:spMkLst>
        </pc:spChg>
        <pc:spChg chg="mod">
          <ac:chgData name="Michael Vanderhyde" userId="6620e08f-341a-4c50-800e-7530e0a9892d" providerId="ADAL" clId="{F062C0B4-C5CD-4BA1-AAF3-CDBEA4F9D0DE}" dt="2018-02-12T23:05:45.071" v="3103" actId="13926"/>
          <ac:spMkLst>
            <pc:docMk/>
            <pc:sldMk cId="1577610269" sldId="1362"/>
            <ac:spMk id="3" creationId="{3D4A0318-35C1-4843-A424-599CE87EA978}"/>
          </ac:spMkLst>
        </pc:spChg>
        <pc:picChg chg="del ord">
          <ac:chgData name="Michael Vanderhyde" userId="6620e08f-341a-4c50-800e-7530e0a9892d" providerId="ADAL" clId="{F062C0B4-C5CD-4BA1-AAF3-CDBEA4F9D0DE}" dt="2018-02-12T21:22:10.585" v="298" actId="478"/>
          <ac:picMkLst>
            <pc:docMk/>
            <pc:sldMk cId="1577610269" sldId="1362"/>
            <ac:picMk id="5" creationId="{5A0FCAC0-9C09-4483-90B2-CCB0EF0C40B4}"/>
          </ac:picMkLst>
        </pc:picChg>
        <pc:picChg chg="del mod">
          <ac:chgData name="Michael Vanderhyde" userId="6620e08f-341a-4c50-800e-7530e0a9892d" providerId="ADAL" clId="{F062C0B4-C5CD-4BA1-AAF3-CDBEA4F9D0DE}" dt="2018-02-12T21:22:17.095" v="300" actId="478"/>
          <ac:picMkLst>
            <pc:docMk/>
            <pc:sldMk cId="1577610269" sldId="1362"/>
            <ac:picMk id="6" creationId="{4303CC15-0079-466C-85EA-87D1F662C93F}"/>
          </ac:picMkLst>
        </pc:picChg>
        <pc:picChg chg="del mod ord">
          <ac:chgData name="Michael Vanderhyde" userId="6620e08f-341a-4c50-800e-7530e0a9892d" providerId="ADAL" clId="{F062C0B4-C5CD-4BA1-AAF3-CDBEA4F9D0DE}" dt="2018-02-12T21:22:08.640" v="297" actId="478"/>
          <ac:picMkLst>
            <pc:docMk/>
            <pc:sldMk cId="1577610269" sldId="1362"/>
            <ac:picMk id="7" creationId="{070927FB-636E-4A64-84CA-2593EC0DDAD6}"/>
          </ac:picMkLst>
        </pc:picChg>
      </pc:sldChg>
      <pc:sldChg chg="addSp delSp modSp add modAnim modNotesTx">
        <pc:chgData name="Michael Vanderhyde" userId="6620e08f-341a-4c50-800e-7530e0a9892d" providerId="ADAL" clId="{F062C0B4-C5CD-4BA1-AAF3-CDBEA4F9D0DE}" dt="2018-02-12T22:36:38.331" v="2498"/>
        <pc:sldMkLst>
          <pc:docMk/>
          <pc:sldMk cId="2982614234" sldId="1373"/>
        </pc:sldMkLst>
        <pc:spChg chg="mod">
          <ac:chgData name="Michael Vanderhyde" userId="6620e08f-341a-4c50-800e-7530e0a9892d" providerId="ADAL" clId="{F062C0B4-C5CD-4BA1-AAF3-CDBEA4F9D0DE}" dt="2018-02-12T21:46:22.353" v="1745"/>
          <ac:spMkLst>
            <pc:docMk/>
            <pc:sldMk cId="2982614234" sldId="1373"/>
            <ac:spMk id="2" creationId="{E81AA7E9-6732-4AB8-AF54-6900986F004C}"/>
          </ac:spMkLst>
        </pc:spChg>
        <pc:spChg chg="mod">
          <ac:chgData name="Michael Vanderhyde" userId="6620e08f-341a-4c50-800e-7530e0a9892d" providerId="ADAL" clId="{F062C0B4-C5CD-4BA1-AAF3-CDBEA4F9D0DE}" dt="2018-02-12T21:56:09.071" v="2147" actId="20577"/>
          <ac:spMkLst>
            <pc:docMk/>
            <pc:sldMk cId="2982614234" sldId="1373"/>
            <ac:spMk id="3" creationId="{5934E02D-8F04-43BE-BC38-1B9C2E74C69A}"/>
          </ac:spMkLst>
        </pc:spChg>
        <pc:spChg chg="del mod">
          <ac:chgData name="Michael Vanderhyde" userId="6620e08f-341a-4c50-800e-7530e0a9892d" providerId="ADAL" clId="{F062C0B4-C5CD-4BA1-AAF3-CDBEA4F9D0DE}" dt="2018-02-12T21:54:13.180" v="2008" actId="478"/>
          <ac:spMkLst>
            <pc:docMk/>
            <pc:sldMk cId="2982614234" sldId="1373"/>
            <ac:spMk id="4" creationId="{62C823DB-3E48-47E6-8549-EC4480EF29D9}"/>
          </ac:spMkLst>
        </pc:spChg>
        <pc:spChg chg="add del mod">
          <ac:chgData name="Michael Vanderhyde" userId="6620e08f-341a-4c50-800e-7530e0a9892d" providerId="ADAL" clId="{F062C0B4-C5CD-4BA1-AAF3-CDBEA4F9D0DE}" dt="2018-02-12T21:54:16.397" v="2009" actId="478"/>
          <ac:spMkLst>
            <pc:docMk/>
            <pc:sldMk cId="2982614234" sldId="1373"/>
            <ac:spMk id="6" creationId="{FD6A70B0-370F-42AD-BB23-244293D8FC73}"/>
          </ac:spMkLst>
        </pc:spChg>
      </pc:sldChg>
      <pc:sldChg chg="addSp delSp modSp add modAnim modNotesTx">
        <pc:chgData name="Michael Vanderhyde" userId="6620e08f-341a-4c50-800e-7530e0a9892d" providerId="ADAL" clId="{F062C0B4-C5CD-4BA1-AAF3-CDBEA4F9D0DE}" dt="2018-02-12T22:36:56.137" v="2500"/>
        <pc:sldMkLst>
          <pc:docMk/>
          <pc:sldMk cId="4062317033" sldId="1374"/>
        </pc:sldMkLst>
        <pc:spChg chg="del">
          <ac:chgData name="Michael Vanderhyde" userId="6620e08f-341a-4c50-800e-7530e0a9892d" providerId="ADAL" clId="{F062C0B4-C5CD-4BA1-AAF3-CDBEA4F9D0DE}" dt="2018-02-12T21:57:01.460" v="2149" actId="478"/>
          <ac:spMkLst>
            <pc:docMk/>
            <pc:sldMk cId="4062317033" sldId="1374"/>
            <ac:spMk id="3" creationId="{5934E02D-8F04-43BE-BC38-1B9C2E74C69A}"/>
          </ac:spMkLst>
        </pc:spChg>
        <pc:spChg chg="mod">
          <ac:chgData name="Michael Vanderhyde" userId="6620e08f-341a-4c50-800e-7530e0a9892d" providerId="ADAL" clId="{F062C0B4-C5CD-4BA1-AAF3-CDBEA4F9D0DE}" dt="2018-02-12T22:19:47.913" v="2419" actId="15"/>
          <ac:spMkLst>
            <pc:docMk/>
            <pc:sldMk cId="4062317033" sldId="1374"/>
            <ac:spMk id="4" creationId="{62C823DB-3E48-47E6-8549-EC4480EF29D9}"/>
          </ac:spMkLst>
        </pc:spChg>
        <pc:spChg chg="add del mod">
          <ac:chgData name="Michael Vanderhyde" userId="6620e08f-341a-4c50-800e-7530e0a9892d" providerId="ADAL" clId="{F062C0B4-C5CD-4BA1-AAF3-CDBEA4F9D0DE}" dt="2018-02-12T21:57:08.001" v="2150" actId="478"/>
          <ac:spMkLst>
            <pc:docMk/>
            <pc:sldMk cId="4062317033" sldId="1374"/>
            <ac:spMk id="6" creationId="{6434D98A-3E0F-45CE-91A0-0ADB317B8417}"/>
          </ac:spMkLst>
        </pc:spChg>
      </pc:sldChg>
    </pc:docChg>
  </pc:docChgLst>
  <pc:docChgLst>
    <pc:chgData name="Heather Dowdy" userId="10037FFE9C19CB56@LIVE.COM" providerId="AD" clId="Web-{42215A0E-E654-47B7-9B41-53B6CE8D78FB}"/>
    <pc:docChg chg="addSld delSld modSld sldOrd modSection">
      <pc:chgData name="Heather Dowdy" userId="10037FFE9C19CB56@LIVE.COM" providerId="AD" clId="Web-{42215A0E-E654-47B7-9B41-53B6CE8D78FB}" dt="2018-02-15T00:28:04.581" v="200"/>
      <pc:docMkLst>
        <pc:docMk/>
      </pc:docMkLst>
      <pc:sldChg chg="modSp">
        <pc:chgData name="Heather Dowdy" userId="10037FFE9C19CB56@LIVE.COM" providerId="AD" clId="Web-{42215A0E-E654-47B7-9B41-53B6CE8D78FB}" dt="2018-02-15T00:28:04.581" v="199"/>
        <pc:sldMkLst>
          <pc:docMk/>
          <pc:sldMk cId="211477055" sldId="1375"/>
        </pc:sldMkLst>
        <pc:spChg chg="mod">
          <ac:chgData name="Heather Dowdy" userId="10037FFE9C19CB56@LIVE.COM" providerId="AD" clId="Web-{42215A0E-E654-47B7-9B41-53B6CE8D78FB}" dt="2018-02-15T00:28:04.581" v="199"/>
          <ac:spMkLst>
            <pc:docMk/>
            <pc:sldMk cId="211477055" sldId="1375"/>
            <ac:spMk id="2" creationId="{CCE392E9-6858-4E0D-BC99-BD77225FD7F4}"/>
          </ac:spMkLst>
        </pc:spChg>
      </pc:sldChg>
      <pc:sldChg chg="add replId">
        <pc:chgData name="Heather Dowdy" userId="10037FFE9C19CB56@LIVE.COM" providerId="AD" clId="Web-{42215A0E-E654-47B7-9B41-53B6CE8D78FB}" dt="2018-02-15T00:25:57.377" v="106"/>
        <pc:sldMkLst>
          <pc:docMk/>
          <pc:sldMk cId="3430673888" sldId="1376"/>
        </pc:sldMkLst>
      </pc:sldChg>
    </pc:docChg>
  </pc:docChgLst>
  <pc:docChgLst>
    <pc:chgData name="Heather Dowdy" userId="10037FFE9C19CB56@LIVE.COM" providerId="AD" clId="Web-{F579D97D-83A5-4F31-B7CF-B91A9EAA034E}"/>
    <pc:docChg chg="addSld delSld modSld sldOrd modSection">
      <pc:chgData name="Heather Dowdy" userId="10037FFE9C19CB56@LIVE.COM" providerId="AD" clId="Web-{F579D97D-83A5-4F31-B7CF-B91A9EAA034E}" dt="2018-02-14T23:59:23.496" v="431"/>
      <pc:docMkLst>
        <pc:docMk/>
      </pc:docMkLst>
      <pc:sldChg chg="modSp">
        <pc:chgData name="Heather Dowdy" userId="10037FFE9C19CB56@LIVE.COM" providerId="AD" clId="Web-{F579D97D-83A5-4F31-B7CF-B91A9EAA034E}" dt="2018-02-14T23:46:16.728" v="151"/>
        <pc:sldMkLst>
          <pc:docMk/>
          <pc:sldMk cId="2203883536" sldId="1363"/>
        </pc:sldMkLst>
        <pc:spChg chg="mod">
          <ac:chgData name="Heather Dowdy" userId="10037FFE9C19CB56@LIVE.COM" providerId="AD" clId="Web-{F579D97D-83A5-4F31-B7CF-B91A9EAA034E}" dt="2018-02-14T23:35:31.962" v="94"/>
          <ac:spMkLst>
            <pc:docMk/>
            <pc:sldMk cId="2203883536" sldId="1363"/>
            <ac:spMk id="2" creationId="{611EB13A-6D6D-4577-9006-336723397E80}"/>
          </ac:spMkLst>
        </pc:spChg>
        <pc:spChg chg="mod">
          <ac:chgData name="Heather Dowdy" userId="10037FFE9C19CB56@LIVE.COM" providerId="AD" clId="Web-{F579D97D-83A5-4F31-B7CF-B91A9EAA034E}" dt="2018-02-14T23:46:16.728" v="151"/>
          <ac:spMkLst>
            <pc:docMk/>
            <pc:sldMk cId="2203883536" sldId="1363"/>
            <ac:spMk id="3" creationId="{4E46DF96-29B2-4241-9FC4-C57C2AD12C8A}"/>
          </ac:spMkLst>
        </pc:spChg>
      </pc:sldChg>
      <pc:sldChg chg="modSp">
        <pc:chgData name="Heather Dowdy" userId="10037FFE9C19CB56@LIVE.COM" providerId="AD" clId="Web-{F579D97D-83A5-4F31-B7CF-B91A9EAA034E}" dt="2018-02-14T23:38:26.150" v="110"/>
        <pc:sldMkLst>
          <pc:docMk/>
          <pc:sldMk cId="138989591" sldId="1364"/>
        </pc:sldMkLst>
        <pc:spChg chg="mod">
          <ac:chgData name="Heather Dowdy" userId="10037FFE9C19CB56@LIVE.COM" providerId="AD" clId="Web-{F579D97D-83A5-4F31-B7CF-B91A9EAA034E}" dt="2018-02-14T23:38:26.150" v="110"/>
          <ac:spMkLst>
            <pc:docMk/>
            <pc:sldMk cId="138989591" sldId="1364"/>
            <ac:spMk id="3" creationId="{F89C7386-36F6-4310-9F3F-B83841FBA241}"/>
          </ac:spMkLst>
        </pc:spChg>
      </pc:sldChg>
      <pc:sldChg chg="modSp ord">
        <pc:chgData name="Heather Dowdy" userId="10037FFE9C19CB56@LIVE.COM" providerId="AD" clId="Web-{F579D97D-83A5-4F31-B7CF-B91A9EAA034E}" dt="2018-02-14T23:44:42.353" v="139"/>
        <pc:sldMkLst>
          <pc:docMk/>
          <pc:sldMk cId="3478780804" sldId="1365"/>
        </pc:sldMkLst>
        <pc:spChg chg="mod">
          <ac:chgData name="Heather Dowdy" userId="10037FFE9C19CB56@LIVE.COM" providerId="AD" clId="Web-{F579D97D-83A5-4F31-B7CF-B91A9EAA034E}" dt="2018-02-14T23:44:42.353" v="139"/>
          <ac:spMkLst>
            <pc:docMk/>
            <pc:sldMk cId="3478780804" sldId="1365"/>
            <ac:spMk id="3" creationId="{55CC8B68-9A0A-4532-98C9-C6AC4A6C8CB6}"/>
          </ac:spMkLst>
        </pc:spChg>
      </pc:sldChg>
      <pc:sldChg chg="modSp modNotes">
        <pc:chgData name="Heather Dowdy" userId="10037FFE9C19CB56@LIVE.COM" providerId="AD" clId="Web-{F579D97D-83A5-4F31-B7CF-B91A9EAA034E}" dt="2018-02-14T23:53:23.213" v="230"/>
        <pc:sldMkLst>
          <pc:docMk/>
          <pc:sldMk cId="1147175510" sldId="1366"/>
        </pc:sldMkLst>
        <pc:spChg chg="mod">
          <ac:chgData name="Heather Dowdy" userId="10037FFE9C19CB56@LIVE.COM" providerId="AD" clId="Web-{F579D97D-83A5-4F31-B7CF-B91A9EAA034E}" dt="2018-02-14T23:53:23.213" v="230"/>
          <ac:spMkLst>
            <pc:docMk/>
            <pc:sldMk cId="1147175510" sldId="1366"/>
            <ac:spMk id="2" creationId="{91DD1E8E-7C84-4F48-955B-5F4914A238A2}"/>
          </ac:spMkLst>
        </pc:spChg>
      </pc:sldChg>
      <pc:sldChg chg="modSp new">
        <pc:chgData name="Heather Dowdy" userId="10037FFE9C19CB56@LIVE.COM" providerId="AD" clId="Web-{F579D97D-83A5-4F31-B7CF-B91A9EAA034E}" dt="2018-02-14T23:59:23.496" v="430"/>
        <pc:sldMkLst>
          <pc:docMk/>
          <pc:sldMk cId="211477055" sldId="1375"/>
        </pc:sldMkLst>
        <pc:spChg chg="mod">
          <ac:chgData name="Heather Dowdy" userId="10037FFE9C19CB56@LIVE.COM" providerId="AD" clId="Web-{F579D97D-83A5-4F31-B7CF-B91A9EAA034E}" dt="2018-02-14T23:59:23.496" v="430"/>
          <ac:spMkLst>
            <pc:docMk/>
            <pc:sldMk cId="211477055" sldId="1375"/>
            <ac:spMk id="2" creationId="{CCE392E9-6858-4E0D-BC99-BD77225FD7F4}"/>
          </ac:spMkLst>
        </pc:spChg>
        <pc:spChg chg="mod">
          <ac:chgData name="Heather Dowdy" userId="10037FFE9C19CB56@LIVE.COM" providerId="AD" clId="Web-{F579D97D-83A5-4F31-B7CF-B91A9EAA034E}" dt="2018-02-14T23:25:53.727" v="7"/>
          <ac:spMkLst>
            <pc:docMk/>
            <pc:sldMk cId="211477055" sldId="1375"/>
            <ac:spMk id="3" creationId="{EB2F3D60-1E72-47A6-AC9F-BED9615D2D23}"/>
          </ac:spMkLst>
        </pc:spChg>
      </pc:sldChg>
    </pc:docChg>
  </pc:docChgLst>
  <pc:docChgLst>
    <pc:chgData name="Michael Vanderhyde" userId="6620e08f-341a-4c50-800e-7530e0a9892d" providerId="ADAL" clId="{8F11DD54-46E5-4DDB-B0D2-F0D06054C189}"/>
    <pc:docChg chg="undo custSel addSld delSld modSld sldOrd delSection modSection">
      <pc:chgData name="Michael Vanderhyde" userId="6620e08f-341a-4c50-800e-7530e0a9892d" providerId="ADAL" clId="{8F11DD54-46E5-4DDB-B0D2-F0D06054C189}" dt="2018-03-07T21:20:03.349" v="9588" actId="167"/>
      <pc:docMkLst>
        <pc:docMk/>
      </pc:docMkLst>
      <pc:sldChg chg="modSp ord">
        <pc:chgData name="Michael Vanderhyde" userId="6620e08f-341a-4c50-800e-7530e0a9892d" providerId="ADAL" clId="{8F11DD54-46E5-4DDB-B0D2-F0D06054C189}" dt="2018-03-07T19:56:24.905" v="8726" actId="13244"/>
        <pc:sldMkLst>
          <pc:docMk/>
          <pc:sldMk cId="3207809106" sldId="1343"/>
        </pc:sldMkLst>
        <pc:spChg chg="mod">
          <ac:chgData name="Michael Vanderhyde" userId="6620e08f-341a-4c50-800e-7530e0a9892d" providerId="ADAL" clId="{8F11DD54-46E5-4DDB-B0D2-F0D06054C189}" dt="2018-03-07T19:56:22.889" v="8725" actId="13244"/>
          <ac:spMkLst>
            <pc:docMk/>
            <pc:sldMk cId="3207809106" sldId="1343"/>
            <ac:spMk id="3" creationId="{00000000-0000-0000-0000-000000000000}"/>
          </ac:spMkLst>
        </pc:spChg>
        <pc:spChg chg="mod">
          <ac:chgData name="Michael Vanderhyde" userId="6620e08f-341a-4c50-800e-7530e0a9892d" providerId="ADAL" clId="{8F11DD54-46E5-4DDB-B0D2-F0D06054C189}" dt="2018-03-07T19:56:24.905" v="8726" actId="13244"/>
          <ac:spMkLst>
            <pc:docMk/>
            <pc:sldMk cId="3207809106" sldId="1343"/>
            <ac:spMk id="7" creationId="{2B744D6F-204F-4777-AE0D-4EFF69011B58}"/>
          </ac:spMkLst>
        </pc:spChg>
      </pc:sldChg>
      <pc:sldChg chg="addSp modSp modAnim modNotesTx">
        <pc:chgData name="Michael Vanderhyde" userId="6620e08f-341a-4c50-800e-7530e0a9892d" providerId="ADAL" clId="{8F11DD54-46E5-4DDB-B0D2-F0D06054C189}" dt="2018-03-07T21:01:35.694" v="9586" actId="167"/>
        <pc:sldMkLst>
          <pc:docMk/>
          <pc:sldMk cId="100186612" sldId="1354"/>
        </pc:sldMkLst>
        <pc:spChg chg="mod ord">
          <ac:chgData name="Michael Vanderhyde" userId="6620e08f-341a-4c50-800e-7530e0a9892d" providerId="ADAL" clId="{8F11DD54-46E5-4DDB-B0D2-F0D06054C189}" dt="2018-02-24T23:05:13.611" v="1169" actId="166"/>
          <ac:spMkLst>
            <pc:docMk/>
            <pc:sldMk cId="100186612" sldId="1354"/>
            <ac:spMk id="2" creationId="{6B71F9D9-4A1F-4EA6-8B7E-DD2D458ED1F5}"/>
          </ac:spMkLst>
        </pc:spChg>
        <pc:spChg chg="ord">
          <ac:chgData name="Michael Vanderhyde" userId="6620e08f-341a-4c50-800e-7530e0a9892d" providerId="ADAL" clId="{8F11DD54-46E5-4DDB-B0D2-F0D06054C189}" dt="2018-02-27T00:08:29.617" v="4049" actId="166"/>
          <ac:spMkLst>
            <pc:docMk/>
            <pc:sldMk cId="100186612" sldId="1354"/>
            <ac:spMk id="3" creationId="{7116D5AE-827B-4892-898A-720998FC2733}"/>
          </ac:spMkLst>
        </pc:spChg>
        <pc:spChg chg="add mod">
          <ac:chgData name="Michael Vanderhyde" userId="6620e08f-341a-4c50-800e-7530e0a9892d" providerId="ADAL" clId="{8F11DD54-46E5-4DDB-B0D2-F0D06054C189}" dt="2018-02-24T22:58:19.551" v="725" actId="164"/>
          <ac:spMkLst>
            <pc:docMk/>
            <pc:sldMk cId="100186612" sldId="1354"/>
            <ac:spMk id="6" creationId="{579F46B7-1C62-4A2C-BB49-FD533E0FA810}"/>
          </ac:spMkLst>
        </pc:spChg>
        <pc:spChg chg="add mod">
          <ac:chgData name="Michael Vanderhyde" userId="6620e08f-341a-4c50-800e-7530e0a9892d" providerId="ADAL" clId="{8F11DD54-46E5-4DDB-B0D2-F0D06054C189}" dt="2018-02-24T23:05:27.608" v="1170" actId="164"/>
          <ac:spMkLst>
            <pc:docMk/>
            <pc:sldMk cId="100186612" sldId="1354"/>
            <ac:spMk id="8" creationId="{31453160-DFF1-4FF1-8F52-48236AC0FA69}"/>
          </ac:spMkLst>
        </pc:spChg>
        <pc:grpChg chg="add mod">
          <ac:chgData name="Michael Vanderhyde" userId="6620e08f-341a-4c50-800e-7530e0a9892d" providerId="ADAL" clId="{8F11DD54-46E5-4DDB-B0D2-F0D06054C189}" dt="2018-02-24T23:05:27.608" v="1170" actId="164"/>
          <ac:grpSpMkLst>
            <pc:docMk/>
            <pc:sldMk cId="100186612" sldId="1354"/>
            <ac:grpSpMk id="7" creationId="{004E1247-B493-4767-B4E9-A62C680B6604}"/>
          </ac:grpSpMkLst>
        </pc:grpChg>
        <pc:grpChg chg="add mod ord">
          <ac:chgData name="Michael Vanderhyde" userId="6620e08f-341a-4c50-800e-7530e0a9892d" providerId="ADAL" clId="{8F11DD54-46E5-4DDB-B0D2-F0D06054C189}" dt="2018-03-07T21:01:35.694" v="9586" actId="167"/>
          <ac:grpSpMkLst>
            <pc:docMk/>
            <pc:sldMk cId="100186612" sldId="1354"/>
            <ac:grpSpMk id="9" creationId="{35EE3286-81C3-439B-AF46-96745A6585C1}"/>
          </ac:grpSpMkLst>
        </pc:grpChg>
        <pc:picChg chg="add mod modCrop">
          <ac:chgData name="Michael Vanderhyde" userId="6620e08f-341a-4c50-800e-7530e0a9892d" providerId="ADAL" clId="{8F11DD54-46E5-4DDB-B0D2-F0D06054C189}" dt="2018-02-24T22:58:19.551" v="725" actId="164"/>
          <ac:picMkLst>
            <pc:docMk/>
            <pc:sldMk cId="100186612" sldId="1354"/>
            <ac:picMk id="5" creationId="{447D05AF-D1B3-48D8-8067-DA54230317B7}"/>
          </ac:picMkLst>
        </pc:picChg>
      </pc:sldChg>
      <pc:sldChg chg="addSp delSp modSp modAnim delCm modNotesTx">
        <pc:chgData name="Michael Vanderhyde" userId="6620e08f-341a-4c50-800e-7530e0a9892d" providerId="ADAL" clId="{8F11DD54-46E5-4DDB-B0D2-F0D06054C189}" dt="2018-03-07T19:58:35.440" v="8730" actId="20577"/>
        <pc:sldMkLst>
          <pc:docMk/>
          <pc:sldMk cId="1012889475" sldId="1361"/>
        </pc:sldMkLst>
        <pc:spChg chg="mod ord">
          <ac:chgData name="Michael Vanderhyde" userId="6620e08f-341a-4c50-800e-7530e0a9892d" providerId="ADAL" clId="{8F11DD54-46E5-4DDB-B0D2-F0D06054C189}" dt="2018-03-07T19:58:12.891" v="8729" actId="166"/>
          <ac:spMkLst>
            <pc:docMk/>
            <pc:sldMk cId="1012889475" sldId="1361"/>
            <ac:spMk id="2" creationId="{9F831EAD-74E7-4CE5-8BA8-09BC1989DE7D}"/>
          </ac:spMkLst>
        </pc:spChg>
        <pc:spChg chg="mod ord">
          <ac:chgData name="Michael Vanderhyde" userId="6620e08f-341a-4c50-800e-7530e0a9892d" providerId="ADAL" clId="{8F11DD54-46E5-4DDB-B0D2-F0D06054C189}" dt="2018-02-27T00:11:22.160" v="4060" actId="1036"/>
          <ac:spMkLst>
            <pc:docMk/>
            <pc:sldMk cId="1012889475" sldId="1361"/>
            <ac:spMk id="3" creationId="{93F6F327-2EC6-4714-9301-E022B480A8B5}"/>
          </ac:spMkLst>
        </pc:spChg>
        <pc:spChg chg="add mod ord topLvl">
          <ac:chgData name="Michael Vanderhyde" userId="6620e08f-341a-4c50-800e-7530e0a9892d" providerId="ADAL" clId="{8F11DD54-46E5-4DDB-B0D2-F0D06054C189}" dt="2018-03-07T17:27:40.704" v="7094" actId="164"/>
          <ac:spMkLst>
            <pc:docMk/>
            <pc:sldMk cId="1012889475" sldId="1361"/>
            <ac:spMk id="6" creationId="{D447132E-C876-43E6-A97B-163B65247E8A}"/>
          </ac:spMkLst>
        </pc:spChg>
        <pc:grpChg chg="add del mod">
          <ac:chgData name="Michael Vanderhyde" userId="6620e08f-341a-4c50-800e-7530e0a9892d" providerId="ADAL" clId="{8F11DD54-46E5-4DDB-B0D2-F0D06054C189}" dt="2018-03-07T17:25:54.069" v="6952" actId="165"/>
          <ac:grpSpMkLst>
            <pc:docMk/>
            <pc:sldMk cId="1012889475" sldId="1361"/>
            <ac:grpSpMk id="7" creationId="{5FBBA5AA-134F-4F58-8B66-2B416A8A9686}"/>
          </ac:grpSpMkLst>
        </pc:grpChg>
        <pc:grpChg chg="add mod ord">
          <ac:chgData name="Michael Vanderhyde" userId="6620e08f-341a-4c50-800e-7530e0a9892d" providerId="ADAL" clId="{8F11DD54-46E5-4DDB-B0D2-F0D06054C189}" dt="2018-03-07T19:55:37.383" v="8718" actId="13244"/>
          <ac:grpSpMkLst>
            <pc:docMk/>
            <pc:sldMk cId="1012889475" sldId="1361"/>
            <ac:grpSpMk id="9" creationId="{AFCBDF62-2C13-4B06-B2C0-164032368F2D}"/>
          </ac:grpSpMkLst>
        </pc:grpChg>
        <pc:picChg chg="add del mod topLvl modCrop">
          <ac:chgData name="Michael Vanderhyde" userId="6620e08f-341a-4c50-800e-7530e0a9892d" providerId="ADAL" clId="{8F11DD54-46E5-4DDB-B0D2-F0D06054C189}" dt="2018-03-07T17:26:03.514" v="6954" actId="478"/>
          <ac:picMkLst>
            <pc:docMk/>
            <pc:sldMk cId="1012889475" sldId="1361"/>
            <ac:picMk id="5" creationId="{EB492824-1045-4F49-96D2-55CE3AB9C7E6}"/>
          </ac:picMkLst>
        </pc:picChg>
        <pc:picChg chg="add mod modCrop">
          <ac:chgData name="Michael Vanderhyde" userId="6620e08f-341a-4c50-800e-7530e0a9892d" providerId="ADAL" clId="{8F11DD54-46E5-4DDB-B0D2-F0D06054C189}" dt="2018-03-07T17:27:40.704" v="7094" actId="164"/>
          <ac:picMkLst>
            <pc:docMk/>
            <pc:sldMk cId="1012889475" sldId="1361"/>
            <ac:picMk id="8" creationId="{6B5547B2-A367-4398-9B01-DEDF4680332F}"/>
          </ac:picMkLst>
        </pc:picChg>
      </pc:sldChg>
      <pc:sldChg chg="modTransition">
        <pc:chgData name="Michael Vanderhyde" userId="6620e08f-341a-4c50-800e-7530e0a9892d" providerId="ADAL" clId="{8F11DD54-46E5-4DDB-B0D2-F0D06054C189}" dt="2018-03-07T19:53:33.120" v="8712" actId="20577"/>
        <pc:sldMkLst>
          <pc:docMk/>
          <pc:sldMk cId="1577610269" sldId="1362"/>
        </pc:sldMkLst>
      </pc:sldChg>
      <pc:sldChg chg="addSp delSp modSp">
        <pc:chgData name="Michael Vanderhyde" userId="6620e08f-341a-4c50-800e-7530e0a9892d" providerId="ADAL" clId="{8F11DD54-46E5-4DDB-B0D2-F0D06054C189}" dt="2018-03-07T19:59:27.972" v="8731" actId="167"/>
        <pc:sldMkLst>
          <pc:docMk/>
          <pc:sldMk cId="2203883536" sldId="1363"/>
        </pc:sldMkLst>
        <pc:spChg chg="mod ord">
          <ac:chgData name="Michael Vanderhyde" userId="6620e08f-341a-4c50-800e-7530e0a9892d" providerId="ADAL" clId="{8F11DD54-46E5-4DDB-B0D2-F0D06054C189}" dt="2018-02-26T19:00:32.186" v="3597" actId="166"/>
          <ac:spMkLst>
            <pc:docMk/>
            <pc:sldMk cId="2203883536" sldId="1363"/>
            <ac:spMk id="2" creationId="{611EB13A-6D6D-4577-9006-336723397E80}"/>
          </ac:spMkLst>
        </pc:spChg>
        <pc:spChg chg="ord">
          <ac:chgData name="Michael Vanderhyde" userId="6620e08f-341a-4c50-800e-7530e0a9892d" providerId="ADAL" clId="{8F11DD54-46E5-4DDB-B0D2-F0D06054C189}" dt="2018-02-26T19:29:56.846" v="3708" actId="962"/>
          <ac:spMkLst>
            <pc:docMk/>
            <pc:sldMk cId="2203883536" sldId="1363"/>
            <ac:spMk id="3" creationId="{4E46DF96-29B2-4241-9FC4-C57C2AD12C8A}"/>
          </ac:spMkLst>
        </pc:spChg>
        <pc:spChg chg="add mod ord topLvl">
          <ac:chgData name="Michael Vanderhyde" userId="6620e08f-341a-4c50-800e-7530e0a9892d" providerId="ADAL" clId="{8F11DD54-46E5-4DDB-B0D2-F0D06054C189}" dt="2018-03-07T19:04:01.313" v="7760" actId="164"/>
          <ac:spMkLst>
            <pc:docMk/>
            <pc:sldMk cId="2203883536" sldId="1363"/>
            <ac:spMk id="11" creationId="{BEC8DA0D-7F41-46D9-B3F6-18E8F82433E7}"/>
          </ac:spMkLst>
        </pc:spChg>
        <pc:grpChg chg="add mod ord">
          <ac:chgData name="Michael Vanderhyde" userId="6620e08f-341a-4c50-800e-7530e0a9892d" providerId="ADAL" clId="{8F11DD54-46E5-4DDB-B0D2-F0D06054C189}" dt="2018-03-07T19:59:27.972" v="8731" actId="167"/>
          <ac:grpSpMkLst>
            <pc:docMk/>
            <pc:sldMk cId="2203883536" sldId="1363"/>
            <ac:grpSpMk id="6" creationId="{8685A16B-9BB2-48CD-A7DA-1E419046D8C8}"/>
          </ac:grpSpMkLst>
        </pc:grpChg>
        <pc:grpChg chg="add del mod">
          <ac:chgData name="Michael Vanderhyde" userId="6620e08f-341a-4c50-800e-7530e0a9892d" providerId="ADAL" clId="{8F11DD54-46E5-4DDB-B0D2-F0D06054C189}" dt="2018-03-07T19:01:18.508" v="7475" actId="165"/>
          <ac:grpSpMkLst>
            <pc:docMk/>
            <pc:sldMk cId="2203883536" sldId="1363"/>
            <ac:grpSpMk id="12" creationId="{05EA445A-BF98-481A-B7EB-BF6B428E8D99}"/>
          </ac:grpSpMkLst>
        </pc:grpChg>
        <pc:picChg chg="add mod modCrop">
          <ac:chgData name="Michael Vanderhyde" userId="6620e08f-341a-4c50-800e-7530e0a9892d" providerId="ADAL" clId="{8F11DD54-46E5-4DDB-B0D2-F0D06054C189}" dt="2018-03-07T19:04:01.313" v="7760" actId="164"/>
          <ac:picMkLst>
            <pc:docMk/>
            <pc:sldMk cId="2203883536" sldId="1363"/>
            <ac:picMk id="5" creationId="{A9D54D0F-0B27-4C94-B18F-032B20E06523}"/>
          </ac:picMkLst>
        </pc:picChg>
        <pc:picChg chg="add del mod">
          <ac:chgData name="Michael Vanderhyde" userId="6620e08f-341a-4c50-800e-7530e0a9892d" providerId="ADAL" clId="{8F11DD54-46E5-4DDB-B0D2-F0D06054C189}" dt="2018-02-26T18:57:38.977" v="3406" actId="478"/>
          <ac:picMkLst>
            <pc:docMk/>
            <pc:sldMk cId="2203883536" sldId="1363"/>
            <ac:picMk id="5" creationId="{C218E7C2-81D0-4F7F-9139-8F3305AA53C2}"/>
          </ac:picMkLst>
        </pc:picChg>
        <pc:picChg chg="del">
          <ac:chgData name="Michael Vanderhyde" userId="6620e08f-341a-4c50-800e-7530e0a9892d" providerId="ADAL" clId="{8F11DD54-46E5-4DDB-B0D2-F0D06054C189}" dt="2018-02-26T18:56:50.158" v="3401" actId="478"/>
          <ac:picMkLst>
            <pc:docMk/>
            <pc:sldMk cId="2203883536" sldId="1363"/>
            <ac:picMk id="6" creationId="{60FE6885-6993-411F-B451-291C6BF507CB}"/>
          </ac:picMkLst>
        </pc:picChg>
        <pc:picChg chg="del">
          <ac:chgData name="Michael Vanderhyde" userId="6620e08f-341a-4c50-800e-7530e0a9892d" providerId="ADAL" clId="{8F11DD54-46E5-4DDB-B0D2-F0D06054C189}" dt="2018-02-26T18:56:50.158" v="3401" actId="478"/>
          <ac:picMkLst>
            <pc:docMk/>
            <pc:sldMk cId="2203883536" sldId="1363"/>
            <ac:picMk id="7" creationId="{7CE98535-4107-4087-A157-20F0B253C2F1}"/>
          </ac:picMkLst>
        </pc:picChg>
        <pc:picChg chg="del">
          <ac:chgData name="Michael Vanderhyde" userId="6620e08f-341a-4c50-800e-7530e0a9892d" providerId="ADAL" clId="{8F11DD54-46E5-4DDB-B0D2-F0D06054C189}" dt="2018-02-26T18:56:50.158" v="3401" actId="478"/>
          <ac:picMkLst>
            <pc:docMk/>
            <pc:sldMk cId="2203883536" sldId="1363"/>
            <ac:picMk id="8" creationId="{788024A7-D47B-432E-8131-B15F741A0256}"/>
          </ac:picMkLst>
        </pc:picChg>
        <pc:picChg chg="add del mod topLvl modCrop">
          <ac:chgData name="Michael Vanderhyde" userId="6620e08f-341a-4c50-800e-7530e0a9892d" providerId="ADAL" clId="{8F11DD54-46E5-4DDB-B0D2-F0D06054C189}" dt="2018-03-07T19:01:42.277" v="7573" actId="478"/>
          <ac:picMkLst>
            <pc:docMk/>
            <pc:sldMk cId="2203883536" sldId="1363"/>
            <ac:picMk id="10" creationId="{1F306967-C017-43DD-B241-C7E49F939E4C}"/>
          </ac:picMkLst>
        </pc:picChg>
      </pc:sldChg>
      <pc:sldChg chg="addSp modSp delCm modNotesTx">
        <pc:chgData name="Michael Vanderhyde" userId="6620e08f-341a-4c50-800e-7530e0a9892d" providerId="ADAL" clId="{8F11DD54-46E5-4DDB-B0D2-F0D06054C189}" dt="2018-03-07T19:59:53.019" v="8732" actId="20577"/>
        <pc:sldMkLst>
          <pc:docMk/>
          <pc:sldMk cId="138989591" sldId="1364"/>
        </pc:sldMkLst>
        <pc:spChg chg="mod">
          <ac:chgData name="Michael Vanderhyde" userId="6620e08f-341a-4c50-800e-7530e0a9892d" providerId="ADAL" clId="{8F11DD54-46E5-4DDB-B0D2-F0D06054C189}" dt="2018-02-27T00:15:28.216" v="4064" actId="6549"/>
          <ac:spMkLst>
            <pc:docMk/>
            <pc:sldMk cId="138989591" sldId="1364"/>
            <ac:spMk id="2" creationId="{B73B970F-F863-425F-9D8C-58659BA6A09C}"/>
          </ac:spMkLst>
        </pc:spChg>
        <pc:spChg chg="mod">
          <ac:chgData name="Michael Vanderhyde" userId="6620e08f-341a-4c50-800e-7530e0a9892d" providerId="ADAL" clId="{8F11DD54-46E5-4DDB-B0D2-F0D06054C189}" dt="2018-02-27T00:18:22.708" v="4081" actId="20577"/>
          <ac:spMkLst>
            <pc:docMk/>
            <pc:sldMk cId="138989591" sldId="1364"/>
            <ac:spMk id="3" creationId="{F89C7386-36F6-4310-9F3F-B83841FBA241}"/>
          </ac:spMkLst>
        </pc:spChg>
        <pc:spChg chg="add mod">
          <ac:chgData name="Michael Vanderhyde" userId="6620e08f-341a-4c50-800e-7530e0a9892d" providerId="ADAL" clId="{8F11DD54-46E5-4DDB-B0D2-F0D06054C189}" dt="2018-03-07T17:25:25.508" v="6951" actId="962"/>
          <ac:spMkLst>
            <pc:docMk/>
            <pc:sldMk cId="138989591" sldId="1364"/>
            <ac:spMk id="6" creationId="{91F5A2E2-B58C-41B4-B0C8-EAC417A27670}"/>
          </ac:spMkLst>
        </pc:spChg>
        <pc:grpChg chg="add mod ord">
          <ac:chgData name="Michael Vanderhyde" userId="6620e08f-341a-4c50-800e-7530e0a9892d" providerId="ADAL" clId="{8F11DD54-46E5-4DDB-B0D2-F0D06054C189}" dt="2018-03-07T19:56:01.405" v="8720" actId="13244"/>
          <ac:grpSpMkLst>
            <pc:docMk/>
            <pc:sldMk cId="138989591" sldId="1364"/>
            <ac:grpSpMk id="7" creationId="{4D651358-4593-435E-8DDA-99E5276A076E}"/>
          </ac:grpSpMkLst>
        </pc:grpChg>
        <pc:picChg chg="add mod modCrop">
          <ac:chgData name="Michael Vanderhyde" userId="6620e08f-341a-4c50-800e-7530e0a9892d" providerId="ADAL" clId="{8F11DD54-46E5-4DDB-B0D2-F0D06054C189}" dt="2018-03-07T01:01:59.418" v="6446" actId="164"/>
          <ac:picMkLst>
            <pc:docMk/>
            <pc:sldMk cId="138989591" sldId="1364"/>
            <ac:picMk id="5" creationId="{25E37891-BC27-444A-9FB8-6DC30E7C1027}"/>
          </ac:picMkLst>
        </pc:picChg>
      </pc:sldChg>
      <pc:sldChg chg="addSp delSp modSp">
        <pc:chgData name="Michael Vanderhyde" userId="6620e08f-341a-4c50-800e-7530e0a9892d" providerId="ADAL" clId="{8F11DD54-46E5-4DDB-B0D2-F0D06054C189}" dt="2018-03-07T19:56:05.350" v="8721" actId="13244"/>
        <pc:sldMkLst>
          <pc:docMk/>
          <pc:sldMk cId="3478780804" sldId="1365"/>
        </pc:sldMkLst>
        <pc:spChg chg="mod ord">
          <ac:chgData name="Michael Vanderhyde" userId="6620e08f-341a-4c50-800e-7530e0a9892d" providerId="ADAL" clId="{8F11DD54-46E5-4DDB-B0D2-F0D06054C189}" dt="2018-02-27T00:20:00.663" v="4083" actId="6549"/>
          <ac:spMkLst>
            <pc:docMk/>
            <pc:sldMk cId="3478780804" sldId="1365"/>
            <ac:spMk id="2" creationId="{87786FB1-E364-4A85-B701-E4031FB7F63A}"/>
          </ac:spMkLst>
        </pc:spChg>
        <pc:spChg chg="ord">
          <ac:chgData name="Michael Vanderhyde" userId="6620e08f-341a-4c50-800e-7530e0a9892d" providerId="ADAL" clId="{8F11DD54-46E5-4DDB-B0D2-F0D06054C189}" dt="2018-02-26T19:36:54.290" v="3794" actId="166"/>
          <ac:spMkLst>
            <pc:docMk/>
            <pc:sldMk cId="3478780804" sldId="1365"/>
            <ac:spMk id="3" creationId="{55CC8B68-9A0A-4532-98C9-C6AC4A6C8CB6}"/>
          </ac:spMkLst>
        </pc:spChg>
        <pc:spChg chg="add del mod">
          <ac:chgData name="Michael Vanderhyde" userId="6620e08f-341a-4c50-800e-7530e0a9892d" providerId="ADAL" clId="{8F11DD54-46E5-4DDB-B0D2-F0D06054C189}" dt="2018-02-26T19:35:39.172" v="3767" actId="478"/>
          <ac:spMkLst>
            <pc:docMk/>
            <pc:sldMk cId="3478780804" sldId="1365"/>
            <ac:spMk id="6" creationId="{09EC5198-25B3-4064-A868-99A57E4485AC}"/>
          </ac:spMkLst>
        </pc:spChg>
        <pc:spChg chg="add mod topLvl">
          <ac:chgData name="Michael Vanderhyde" userId="6620e08f-341a-4c50-800e-7530e0a9892d" providerId="ADAL" clId="{8F11DD54-46E5-4DDB-B0D2-F0D06054C189}" dt="2018-02-26T19:41:44.221" v="3968" actId="164"/>
          <ac:spMkLst>
            <pc:docMk/>
            <pc:sldMk cId="3478780804" sldId="1365"/>
            <ac:spMk id="7" creationId="{04A48312-13CA-4327-845A-40412641A064}"/>
          </ac:spMkLst>
        </pc:spChg>
        <pc:grpChg chg="add del mod">
          <ac:chgData name="Michael Vanderhyde" userId="6620e08f-341a-4c50-800e-7530e0a9892d" providerId="ADAL" clId="{8F11DD54-46E5-4DDB-B0D2-F0D06054C189}" dt="2018-02-26T19:40:36.995" v="3941" actId="165"/>
          <ac:grpSpMkLst>
            <pc:docMk/>
            <pc:sldMk cId="3478780804" sldId="1365"/>
            <ac:grpSpMk id="8" creationId="{6FD31A9A-17CE-4F60-8008-5C08E06C30B1}"/>
          </ac:grpSpMkLst>
        </pc:grpChg>
        <pc:grpChg chg="add mod">
          <ac:chgData name="Michael Vanderhyde" userId="6620e08f-341a-4c50-800e-7530e0a9892d" providerId="ADAL" clId="{8F11DD54-46E5-4DDB-B0D2-F0D06054C189}" dt="2018-03-07T19:56:05.350" v="8721" actId="13244"/>
          <ac:grpSpMkLst>
            <pc:docMk/>
            <pc:sldMk cId="3478780804" sldId="1365"/>
            <ac:grpSpMk id="9" creationId="{986E4960-D93B-41CC-A4A1-6280F2E17997}"/>
          </ac:grpSpMkLst>
        </pc:grpChg>
        <pc:picChg chg="add mod topLvl modCrop">
          <ac:chgData name="Michael Vanderhyde" userId="6620e08f-341a-4c50-800e-7530e0a9892d" providerId="ADAL" clId="{8F11DD54-46E5-4DDB-B0D2-F0D06054C189}" dt="2018-02-26T19:41:44.221" v="3968" actId="164"/>
          <ac:picMkLst>
            <pc:docMk/>
            <pc:sldMk cId="3478780804" sldId="1365"/>
            <ac:picMk id="5" creationId="{84E2A6E4-BB73-4951-AB2B-1EE8A4EF5101}"/>
          </ac:picMkLst>
        </pc:picChg>
      </pc:sldChg>
      <pc:sldChg chg="addSp modSp modNotesTx">
        <pc:chgData name="Michael Vanderhyde" userId="6620e08f-341a-4c50-800e-7530e0a9892d" providerId="ADAL" clId="{8F11DD54-46E5-4DDB-B0D2-F0D06054C189}" dt="2018-03-07T21:20:03.349" v="9588" actId="167"/>
        <pc:sldMkLst>
          <pc:docMk/>
          <pc:sldMk cId="1147175510" sldId="1366"/>
        </pc:sldMkLst>
        <pc:spChg chg="mod">
          <ac:chgData name="Michael Vanderhyde" userId="6620e08f-341a-4c50-800e-7530e0a9892d" providerId="ADAL" clId="{8F11DD54-46E5-4DDB-B0D2-F0D06054C189}" dt="2018-02-27T00:33:35.473" v="4602" actId="20577"/>
          <ac:spMkLst>
            <pc:docMk/>
            <pc:sldMk cId="1147175510" sldId="1366"/>
            <ac:spMk id="2" creationId="{91DD1E8E-7C84-4F48-955B-5F4914A238A2}"/>
          </ac:spMkLst>
        </pc:spChg>
        <pc:spChg chg="mod">
          <ac:chgData name="Michael Vanderhyde" userId="6620e08f-341a-4c50-800e-7530e0a9892d" providerId="ADAL" clId="{8F11DD54-46E5-4DDB-B0D2-F0D06054C189}" dt="2018-02-27T00:24:12.925" v="4286" actId="20577"/>
          <ac:spMkLst>
            <pc:docMk/>
            <pc:sldMk cId="1147175510" sldId="1366"/>
            <ac:spMk id="3" creationId="{D73D11B4-FD8A-47C2-8B86-90623895FEA0}"/>
          </ac:spMkLst>
        </pc:spChg>
        <pc:spChg chg="add mod">
          <ac:chgData name="Michael Vanderhyde" userId="6620e08f-341a-4c50-800e-7530e0a9892d" providerId="ADAL" clId="{8F11DD54-46E5-4DDB-B0D2-F0D06054C189}" dt="2018-03-07T19:09:58.185" v="7942" actId="164"/>
          <ac:spMkLst>
            <pc:docMk/>
            <pc:sldMk cId="1147175510" sldId="1366"/>
            <ac:spMk id="6" creationId="{B6743F71-9F28-433F-9740-D29B23577A79}"/>
          </ac:spMkLst>
        </pc:spChg>
        <pc:grpChg chg="add mod ord">
          <ac:chgData name="Michael Vanderhyde" userId="6620e08f-341a-4c50-800e-7530e0a9892d" providerId="ADAL" clId="{8F11DD54-46E5-4DDB-B0D2-F0D06054C189}" dt="2018-03-07T21:20:03.349" v="9588" actId="167"/>
          <ac:grpSpMkLst>
            <pc:docMk/>
            <pc:sldMk cId="1147175510" sldId="1366"/>
            <ac:grpSpMk id="7" creationId="{42E52EAD-AC09-4F97-AAE1-612837A50EB0}"/>
          </ac:grpSpMkLst>
        </pc:grpChg>
        <pc:picChg chg="add mod modCrop">
          <ac:chgData name="Michael Vanderhyde" userId="6620e08f-341a-4c50-800e-7530e0a9892d" providerId="ADAL" clId="{8F11DD54-46E5-4DDB-B0D2-F0D06054C189}" dt="2018-03-07T19:09:58.185" v="7942" actId="164"/>
          <ac:picMkLst>
            <pc:docMk/>
            <pc:sldMk cId="1147175510" sldId="1366"/>
            <ac:picMk id="5" creationId="{779F647C-D656-47F7-A35D-16DCAF6CB993}"/>
          </ac:picMkLst>
        </pc:picChg>
      </pc:sldChg>
      <pc:sldChg chg="addSp modSp addCm delCm modNotesTx">
        <pc:chgData name="Michael Vanderhyde" userId="6620e08f-341a-4c50-800e-7530e0a9892d" providerId="ADAL" clId="{8F11DD54-46E5-4DDB-B0D2-F0D06054C189}" dt="2018-03-07T19:57:31.299" v="8727" actId="20577"/>
        <pc:sldMkLst>
          <pc:docMk/>
          <pc:sldMk cId="2982614234" sldId="1373"/>
        </pc:sldMkLst>
        <pc:spChg chg="ord">
          <ac:chgData name="Michael Vanderhyde" userId="6620e08f-341a-4c50-800e-7530e0a9892d" providerId="ADAL" clId="{8F11DD54-46E5-4DDB-B0D2-F0D06054C189}" dt="2018-02-27T00:06:08.241" v="4047" actId="166"/>
          <ac:spMkLst>
            <pc:docMk/>
            <pc:sldMk cId="2982614234" sldId="1373"/>
            <ac:spMk id="2" creationId="{E81AA7E9-6732-4AB8-AF54-6900986F004C}"/>
          </ac:spMkLst>
        </pc:spChg>
        <pc:spChg chg="mod ord">
          <ac:chgData name="Michael Vanderhyde" userId="6620e08f-341a-4c50-800e-7530e0a9892d" providerId="ADAL" clId="{8F11DD54-46E5-4DDB-B0D2-F0D06054C189}" dt="2018-02-24T23:18:33.271" v="1611" actId="166"/>
          <ac:spMkLst>
            <pc:docMk/>
            <pc:sldMk cId="2982614234" sldId="1373"/>
            <ac:spMk id="3" creationId="{5934E02D-8F04-43BE-BC38-1B9C2E74C69A}"/>
          </ac:spMkLst>
        </pc:spChg>
        <pc:spChg chg="add mod">
          <ac:chgData name="Michael Vanderhyde" userId="6620e08f-341a-4c50-800e-7530e0a9892d" providerId="ADAL" clId="{8F11DD54-46E5-4DDB-B0D2-F0D06054C189}" dt="2018-02-24T23:19:04.339" v="1613" actId="164"/>
          <ac:spMkLst>
            <pc:docMk/>
            <pc:sldMk cId="2982614234" sldId="1373"/>
            <ac:spMk id="6" creationId="{76A87EBA-AA05-489F-A401-6D8DDB2F4301}"/>
          </ac:spMkLst>
        </pc:spChg>
        <pc:grpChg chg="add mod">
          <ac:chgData name="Michael Vanderhyde" userId="6620e08f-341a-4c50-800e-7530e0a9892d" providerId="ADAL" clId="{8F11DD54-46E5-4DDB-B0D2-F0D06054C189}" dt="2018-03-07T19:55:18.773" v="8714" actId="13244"/>
          <ac:grpSpMkLst>
            <pc:docMk/>
            <pc:sldMk cId="2982614234" sldId="1373"/>
            <ac:grpSpMk id="7" creationId="{49B1359A-8CA3-41AF-A4EA-F2CB3B26C4C4}"/>
          </ac:grpSpMkLst>
        </pc:grpChg>
        <pc:picChg chg="add mod modCrop">
          <ac:chgData name="Michael Vanderhyde" userId="6620e08f-341a-4c50-800e-7530e0a9892d" providerId="ADAL" clId="{8F11DD54-46E5-4DDB-B0D2-F0D06054C189}" dt="2018-02-24T23:19:04.339" v="1613" actId="164"/>
          <ac:picMkLst>
            <pc:docMk/>
            <pc:sldMk cId="2982614234" sldId="1373"/>
            <ac:picMk id="5" creationId="{A9F6D2FC-F786-42E2-B2DF-87B873695792}"/>
          </ac:picMkLst>
        </pc:picChg>
      </pc:sldChg>
      <pc:sldChg chg="addSp delSp modSp delCm modNotesTx">
        <pc:chgData name="Michael Vanderhyde" userId="6620e08f-341a-4c50-800e-7530e0a9892d" providerId="ADAL" clId="{8F11DD54-46E5-4DDB-B0D2-F0D06054C189}" dt="2018-03-07T21:04:46.335" v="9587" actId="167"/>
        <pc:sldMkLst>
          <pc:docMk/>
          <pc:sldMk cId="4062317033" sldId="1374"/>
        </pc:sldMkLst>
        <pc:spChg chg="mod ord">
          <ac:chgData name="Michael Vanderhyde" userId="6620e08f-341a-4c50-800e-7530e0a9892d" providerId="ADAL" clId="{8F11DD54-46E5-4DDB-B0D2-F0D06054C189}" dt="2018-03-07T19:55:29.473" v="8716" actId="13244"/>
          <ac:spMkLst>
            <pc:docMk/>
            <pc:sldMk cId="4062317033" sldId="1374"/>
            <ac:spMk id="2" creationId="{E81AA7E9-6732-4AB8-AF54-6900986F004C}"/>
          </ac:spMkLst>
        </pc:spChg>
        <pc:spChg chg="mod ord">
          <ac:chgData name="Michael Vanderhyde" userId="6620e08f-341a-4c50-800e-7530e0a9892d" providerId="ADAL" clId="{8F11DD54-46E5-4DDB-B0D2-F0D06054C189}" dt="2018-02-26T19:29:34.124" v="3704" actId="166"/>
          <ac:spMkLst>
            <pc:docMk/>
            <pc:sldMk cId="4062317033" sldId="1374"/>
            <ac:spMk id="4" creationId="{62C823DB-3E48-47E6-8549-EC4480EF29D9}"/>
          </ac:spMkLst>
        </pc:spChg>
        <pc:spChg chg="add mod ord topLvl">
          <ac:chgData name="Michael Vanderhyde" userId="6620e08f-341a-4c50-800e-7530e0a9892d" providerId="ADAL" clId="{8F11DD54-46E5-4DDB-B0D2-F0D06054C189}" dt="2018-03-07T19:24:27.660" v="8507" actId="1076"/>
          <ac:spMkLst>
            <pc:docMk/>
            <pc:sldMk cId="4062317033" sldId="1374"/>
            <ac:spMk id="6" creationId="{6FBAA5D7-A1BA-4C2D-9EB4-46F8D6158388}"/>
          </ac:spMkLst>
        </pc:spChg>
        <pc:spChg chg="add del mod ord topLvl">
          <ac:chgData name="Michael Vanderhyde" userId="6620e08f-341a-4c50-800e-7530e0a9892d" providerId="ADAL" clId="{8F11DD54-46E5-4DDB-B0D2-F0D06054C189}" dt="2018-03-07T19:24:34.018" v="8509" actId="478"/>
          <ac:spMkLst>
            <pc:docMk/>
            <pc:sldMk cId="4062317033" sldId="1374"/>
            <ac:spMk id="7" creationId="{41E1B158-4716-44D1-BA70-9684B8A88891}"/>
          </ac:spMkLst>
        </pc:spChg>
        <pc:grpChg chg="add mod ord">
          <ac:chgData name="Michael Vanderhyde" userId="6620e08f-341a-4c50-800e-7530e0a9892d" providerId="ADAL" clId="{8F11DD54-46E5-4DDB-B0D2-F0D06054C189}" dt="2018-03-07T21:04:46.335" v="9587" actId="167"/>
          <ac:grpSpMkLst>
            <pc:docMk/>
            <pc:sldMk cId="4062317033" sldId="1374"/>
            <ac:grpSpMk id="8" creationId="{4A5C9ED1-7B6E-4BA6-9505-D59F82A0B759}"/>
          </ac:grpSpMkLst>
        </pc:grpChg>
        <pc:grpChg chg="add del mod">
          <ac:chgData name="Michael Vanderhyde" userId="6620e08f-341a-4c50-800e-7530e0a9892d" providerId="ADAL" clId="{8F11DD54-46E5-4DDB-B0D2-F0D06054C189}" dt="2018-03-07T19:13:22.180" v="8030" actId="165"/>
          <ac:grpSpMkLst>
            <pc:docMk/>
            <pc:sldMk cId="4062317033" sldId="1374"/>
            <ac:grpSpMk id="10" creationId="{3CF39401-07AD-4B75-906B-4362285DBB54}"/>
          </ac:grpSpMkLst>
        </pc:grpChg>
        <pc:picChg chg="add mod modCrop">
          <ac:chgData name="Michael Vanderhyde" userId="6620e08f-341a-4c50-800e-7530e0a9892d" providerId="ADAL" clId="{8F11DD54-46E5-4DDB-B0D2-F0D06054C189}" dt="2018-03-07T19:14:36.658" v="8255" actId="164"/>
          <ac:picMkLst>
            <pc:docMk/>
            <pc:sldMk cId="4062317033" sldId="1374"/>
            <ac:picMk id="5" creationId="{012B81AE-A1C9-455E-909E-E6F1B28EE2D1}"/>
          </ac:picMkLst>
        </pc:picChg>
        <pc:picChg chg="add del mod modCrop">
          <ac:chgData name="Michael Vanderhyde" userId="6620e08f-341a-4c50-800e-7530e0a9892d" providerId="ADAL" clId="{8F11DD54-46E5-4DDB-B0D2-F0D06054C189}" dt="2018-02-24T23:39:14.872" v="2086" actId="478"/>
          <ac:picMkLst>
            <pc:docMk/>
            <pc:sldMk cId="4062317033" sldId="1374"/>
            <ac:picMk id="5" creationId="{4AF2E400-133F-49EC-8086-733580D206DF}"/>
          </ac:picMkLst>
        </pc:picChg>
        <pc:picChg chg="add del mod ord topLvl modCrop">
          <ac:chgData name="Michael Vanderhyde" userId="6620e08f-341a-4c50-800e-7530e0a9892d" providerId="ADAL" clId="{8F11DD54-46E5-4DDB-B0D2-F0D06054C189}" dt="2018-03-07T19:13:32.169" v="8071" actId="478"/>
          <ac:picMkLst>
            <pc:docMk/>
            <pc:sldMk cId="4062317033" sldId="1374"/>
            <ac:picMk id="9" creationId="{AF7565C6-CE29-4830-8183-F1CB533FDD78}"/>
          </ac:picMkLst>
        </pc:picChg>
      </pc:sldChg>
      <pc:sldChg chg="addSp modSp addCm modCm">
        <pc:chgData name="Michael Vanderhyde" userId="6620e08f-341a-4c50-800e-7530e0a9892d" providerId="ADAL" clId="{8F11DD54-46E5-4DDB-B0D2-F0D06054C189}" dt="2018-03-07T20:20:12.235" v="9585" actId="20577"/>
        <pc:sldMkLst>
          <pc:docMk/>
          <pc:sldMk cId="211477055" sldId="1375"/>
        </pc:sldMkLst>
        <pc:spChg chg="mod">
          <ac:chgData name="Michael Vanderhyde" userId="6620e08f-341a-4c50-800e-7530e0a9892d" providerId="ADAL" clId="{8F11DD54-46E5-4DDB-B0D2-F0D06054C189}" dt="2018-03-07T20:20:12.235" v="9585" actId="20577"/>
          <ac:spMkLst>
            <pc:docMk/>
            <pc:sldMk cId="211477055" sldId="1375"/>
            <ac:spMk id="2" creationId="{CCE392E9-6858-4E0D-BC99-BD77225FD7F4}"/>
          </ac:spMkLst>
        </pc:spChg>
        <pc:spChg chg="mod">
          <ac:chgData name="Michael Vanderhyde" userId="6620e08f-341a-4c50-800e-7530e0a9892d" providerId="ADAL" clId="{8F11DD54-46E5-4DDB-B0D2-F0D06054C189}" dt="2018-02-27T00:36:58.079" v="4696" actId="20577"/>
          <ac:spMkLst>
            <pc:docMk/>
            <pc:sldMk cId="211477055" sldId="1375"/>
            <ac:spMk id="3" creationId="{EB2F3D60-1E72-47A6-AC9F-BED9615D2D23}"/>
          </ac:spMkLst>
        </pc:spChg>
        <pc:spChg chg="add mod">
          <ac:chgData name="Michael Vanderhyde" userId="6620e08f-341a-4c50-800e-7530e0a9892d" providerId="ADAL" clId="{8F11DD54-46E5-4DDB-B0D2-F0D06054C189}" dt="2018-03-07T19:20:49.719" v="8434" actId="164"/>
          <ac:spMkLst>
            <pc:docMk/>
            <pc:sldMk cId="211477055" sldId="1375"/>
            <ac:spMk id="6" creationId="{A0B054ED-138C-4A42-B892-5205AEA3F02B}"/>
          </ac:spMkLst>
        </pc:spChg>
        <pc:grpChg chg="add mod ord">
          <ac:chgData name="Michael Vanderhyde" userId="6620e08f-341a-4c50-800e-7530e0a9892d" providerId="ADAL" clId="{8F11DD54-46E5-4DDB-B0D2-F0D06054C189}" dt="2018-03-07T20:16:40.342" v="9219" actId="167"/>
          <ac:grpSpMkLst>
            <pc:docMk/>
            <pc:sldMk cId="211477055" sldId="1375"/>
            <ac:grpSpMk id="7" creationId="{807CA7F9-444B-41A0-960A-9B954EA6A84A}"/>
          </ac:grpSpMkLst>
        </pc:grpChg>
        <pc:picChg chg="add mod modCrop">
          <ac:chgData name="Michael Vanderhyde" userId="6620e08f-341a-4c50-800e-7530e0a9892d" providerId="ADAL" clId="{8F11DD54-46E5-4DDB-B0D2-F0D06054C189}" dt="2018-03-07T19:20:49.719" v="8434" actId="164"/>
          <ac:picMkLst>
            <pc:docMk/>
            <pc:sldMk cId="211477055" sldId="1375"/>
            <ac:picMk id="5" creationId="{9015316C-3B6A-421A-806D-5461FB0B733B}"/>
          </ac:picMkLst>
        </pc:picChg>
      </pc:sldChg>
      <pc:sldChg chg="addSp modSp addCm modCm">
        <pc:chgData name="Michael Vanderhyde" userId="6620e08f-341a-4c50-800e-7530e0a9892d" providerId="ADAL" clId="{8F11DD54-46E5-4DDB-B0D2-F0D06054C189}" dt="2018-03-07T20:12:23.594" v="9062" actId="20577"/>
        <pc:sldMkLst>
          <pc:docMk/>
          <pc:sldMk cId="3430673888" sldId="1376"/>
        </pc:sldMkLst>
        <pc:spChg chg="mod">
          <ac:chgData name="Michael Vanderhyde" userId="6620e08f-341a-4c50-800e-7530e0a9892d" providerId="ADAL" clId="{8F11DD54-46E5-4DDB-B0D2-F0D06054C189}" dt="2018-03-07T20:10:01.142" v="9061" actId="20577"/>
          <ac:spMkLst>
            <pc:docMk/>
            <pc:sldMk cId="3430673888" sldId="1376"/>
            <ac:spMk id="2" creationId="{87A51CA0-7871-4CA9-8B23-D33137A26544}"/>
          </ac:spMkLst>
        </pc:spChg>
        <pc:spChg chg="mod">
          <ac:chgData name="Michael Vanderhyde" userId="6620e08f-341a-4c50-800e-7530e0a9892d" providerId="ADAL" clId="{8F11DD54-46E5-4DDB-B0D2-F0D06054C189}" dt="2018-03-07T20:09:24.787" v="9028" actId="20577"/>
          <ac:spMkLst>
            <pc:docMk/>
            <pc:sldMk cId="3430673888" sldId="1376"/>
            <ac:spMk id="3" creationId="{F6663CA6-2F57-41B6-B2A6-989B3084AEBC}"/>
          </ac:spMkLst>
        </pc:spChg>
        <pc:spChg chg="add mod">
          <ac:chgData name="Michael Vanderhyde" userId="6620e08f-341a-4c50-800e-7530e0a9892d" providerId="ADAL" clId="{8F11DD54-46E5-4DDB-B0D2-F0D06054C189}" dt="2018-03-07T17:22:16.513" v="6701" actId="164"/>
          <ac:spMkLst>
            <pc:docMk/>
            <pc:sldMk cId="3430673888" sldId="1376"/>
            <ac:spMk id="6" creationId="{78D9AB27-3DB1-4000-AE9A-3459E2DE8681}"/>
          </ac:spMkLst>
        </pc:spChg>
        <pc:grpChg chg="add mod ord">
          <ac:chgData name="Michael Vanderhyde" userId="6620e08f-341a-4c50-800e-7530e0a9892d" providerId="ADAL" clId="{8F11DD54-46E5-4DDB-B0D2-F0D06054C189}" dt="2018-03-07T20:00:42.669" v="8733" actId="167"/>
          <ac:grpSpMkLst>
            <pc:docMk/>
            <pc:sldMk cId="3430673888" sldId="1376"/>
            <ac:grpSpMk id="7" creationId="{79EC0D20-2CB7-4F1F-A2C0-7A8E91998703}"/>
          </ac:grpSpMkLst>
        </pc:grpChg>
        <pc:picChg chg="add mod modCrop">
          <ac:chgData name="Michael Vanderhyde" userId="6620e08f-341a-4c50-800e-7530e0a9892d" providerId="ADAL" clId="{8F11DD54-46E5-4DDB-B0D2-F0D06054C189}" dt="2018-03-07T17:22:16.513" v="6701" actId="164"/>
          <ac:picMkLst>
            <pc:docMk/>
            <pc:sldMk cId="3430673888" sldId="1376"/>
            <ac:picMk id="5" creationId="{22F81EBE-7EF5-4719-A7B8-CFE89B56F63C}"/>
          </ac:picMkLst>
        </pc:picChg>
      </pc:sldChg>
      <pc:sldMasterChg chg="delSldLayout">
        <pc:chgData name="Michael Vanderhyde" userId="6620e08f-341a-4c50-800e-7530e0a9892d" providerId="ADAL" clId="{8F11DD54-46E5-4DDB-B0D2-F0D06054C189}" dt="2018-03-07T19:27:20.701" v="8705" actId="2696"/>
        <pc:sldMasterMkLst>
          <pc:docMk/>
          <pc:sldMasterMk cId="1790270825" sldId="2147484082"/>
        </pc:sldMasterMkLst>
      </pc:sldMasterChg>
    </pc:docChg>
  </pc:docChgLst>
  <pc:docChgLst>
    <pc:chgData name="Rajesh Kalidindi" userId="cf99820b-0db7-4120-bc77-334446ca7573" providerId="ADAL" clId="{CC9B49BC-C961-45FF-A1A1-DE814FBAD065}"/>
    <pc:docChg chg="custSel modSld">
      <pc:chgData name="Rajesh Kalidindi" userId="cf99820b-0db7-4120-bc77-334446ca7573" providerId="ADAL" clId="{CC9B49BC-C961-45FF-A1A1-DE814FBAD065}" dt="2018-03-13T22:11:23.045" v="621"/>
      <pc:docMkLst>
        <pc:docMk/>
      </pc:docMkLst>
      <pc:sldChg chg="addCm modNotesTx">
        <pc:chgData name="Rajesh Kalidindi" userId="cf99820b-0db7-4120-bc77-334446ca7573" providerId="ADAL" clId="{CC9B49BC-C961-45FF-A1A1-DE814FBAD065}" dt="2018-03-13T22:11:23.045" v="621"/>
        <pc:sldMkLst>
          <pc:docMk/>
          <pc:sldMk cId="2203883536" sldId="1363"/>
        </pc:sldMkLst>
      </pc:sldChg>
      <pc:sldChg chg="modNotesTx">
        <pc:chgData name="Rajesh Kalidindi" userId="cf99820b-0db7-4120-bc77-334446ca7573" providerId="ADAL" clId="{CC9B49BC-C961-45FF-A1A1-DE814FBAD065}" dt="2018-03-13T21:53:28.364" v="617" actId="20577"/>
        <pc:sldMkLst>
          <pc:docMk/>
          <pc:sldMk cId="138989591" sldId="1364"/>
        </pc:sldMkLst>
      </pc:sldChg>
    </pc:docChg>
  </pc:docChgLst>
  <pc:docChgLst>
    <pc:chgData name="Heather Dowdy" userId="3a94db70-d1c3-4670-a8d0-8ccbb165bb2c" providerId="ADAL" clId="{14BFF1BB-0C50-4CDE-A234-3D2FDB182608}"/>
    <pc:docChg chg="undo custSel delSld modSld sldOrd modSection">
      <pc:chgData name="Heather Dowdy" userId="3a94db70-d1c3-4670-a8d0-8ccbb165bb2c" providerId="ADAL" clId="{14BFF1BB-0C50-4CDE-A234-3D2FDB182608}" dt="2018-03-13T23:15:16.570" v="1273" actId="20577"/>
      <pc:docMkLst>
        <pc:docMk/>
      </pc:docMkLst>
      <pc:sldChg chg="addCm modCm modNotesTx">
        <pc:chgData name="Heather Dowdy" userId="3a94db70-d1c3-4670-a8d0-8ccbb165bb2c" providerId="ADAL" clId="{14BFF1BB-0C50-4CDE-A234-3D2FDB182608}" dt="2018-03-13T23:12:12.274" v="1193" actId="20577"/>
        <pc:sldMkLst>
          <pc:docMk/>
          <pc:sldMk cId="3207809106" sldId="1343"/>
        </pc:sldMkLst>
      </pc:sldChg>
      <pc:sldChg chg="addCm modCm">
        <pc:chgData name="Heather Dowdy" userId="3a94db70-d1c3-4670-a8d0-8ccbb165bb2c" providerId="ADAL" clId="{14BFF1BB-0C50-4CDE-A234-3D2FDB182608}" dt="2018-03-13T22:52:30.749" v="1144" actId="20577"/>
        <pc:sldMkLst>
          <pc:docMk/>
          <pc:sldMk cId="1703849398" sldId="1349"/>
        </pc:sldMkLst>
      </pc:sldChg>
      <pc:sldChg chg="modSp addCm modCm">
        <pc:chgData name="Heather Dowdy" userId="3a94db70-d1c3-4670-a8d0-8ccbb165bb2c" providerId="ADAL" clId="{14BFF1BB-0C50-4CDE-A234-3D2FDB182608}" dt="2018-02-23T19:03:06.289" v="34" actId="20577"/>
        <pc:sldMkLst>
          <pc:docMk/>
          <pc:sldMk cId="1012889475" sldId="1361"/>
        </pc:sldMkLst>
        <pc:spChg chg="mod">
          <ac:chgData name="Heather Dowdy" userId="3a94db70-d1c3-4670-a8d0-8ccbb165bb2c" providerId="ADAL" clId="{14BFF1BB-0C50-4CDE-A234-3D2FDB182608}" dt="2018-02-23T19:03:06.289" v="34" actId="20577"/>
          <ac:spMkLst>
            <pc:docMk/>
            <pc:sldMk cId="1012889475" sldId="1361"/>
            <ac:spMk id="3" creationId="{93F6F327-2EC6-4714-9301-E022B480A8B5}"/>
          </ac:spMkLst>
        </pc:spChg>
      </pc:sldChg>
      <pc:sldChg chg="modSp">
        <pc:chgData name="Heather Dowdy" userId="3a94db70-d1c3-4670-a8d0-8ccbb165bb2c" providerId="ADAL" clId="{14BFF1BB-0C50-4CDE-A234-3D2FDB182608}" dt="2018-02-27T23:20:43.346" v="238" actId="20577"/>
        <pc:sldMkLst>
          <pc:docMk/>
          <pc:sldMk cId="1577610269" sldId="1362"/>
        </pc:sldMkLst>
        <pc:spChg chg="mod">
          <ac:chgData name="Heather Dowdy" userId="3a94db70-d1c3-4670-a8d0-8ccbb165bb2c" providerId="ADAL" clId="{14BFF1BB-0C50-4CDE-A234-3D2FDB182608}" dt="2018-02-27T23:20:43.346" v="238" actId="20577"/>
          <ac:spMkLst>
            <pc:docMk/>
            <pc:sldMk cId="1577610269" sldId="1362"/>
            <ac:spMk id="3" creationId="{3D4A0318-35C1-4843-A424-599CE87EA978}"/>
          </ac:spMkLst>
        </pc:spChg>
      </pc:sldChg>
      <pc:sldChg chg="addCm modCm">
        <pc:chgData name="Heather Dowdy" userId="3a94db70-d1c3-4670-a8d0-8ccbb165bb2c" providerId="ADAL" clId="{14BFF1BB-0C50-4CDE-A234-3D2FDB182608}" dt="2018-03-12T23:49:51.652" v="1076" actId="20577"/>
        <pc:sldMkLst>
          <pc:docMk/>
          <pc:sldMk cId="2203883536" sldId="1363"/>
        </pc:sldMkLst>
      </pc:sldChg>
      <pc:sldChg chg="ord addCm modCm">
        <pc:chgData name="Heather Dowdy" userId="3a94db70-d1c3-4670-a8d0-8ccbb165bb2c" providerId="ADAL" clId="{14BFF1BB-0C50-4CDE-A234-3D2FDB182608}" dt="2018-02-27T23:30:53.374" v="365" actId="20577"/>
        <pc:sldMkLst>
          <pc:docMk/>
          <pc:sldMk cId="138989591" sldId="1364"/>
        </pc:sldMkLst>
      </pc:sldChg>
      <pc:sldChg chg="modSp addCm modCm">
        <pc:chgData name="Heather Dowdy" userId="3a94db70-d1c3-4670-a8d0-8ccbb165bb2c" providerId="ADAL" clId="{14BFF1BB-0C50-4CDE-A234-3D2FDB182608}" dt="2018-02-28T20:34:44.563" v="668" actId="20577"/>
        <pc:sldMkLst>
          <pc:docMk/>
          <pc:sldMk cId="3478780804" sldId="1365"/>
        </pc:sldMkLst>
        <pc:spChg chg="mod">
          <ac:chgData name="Heather Dowdy" userId="3a94db70-d1c3-4670-a8d0-8ccbb165bb2c" providerId="ADAL" clId="{14BFF1BB-0C50-4CDE-A234-3D2FDB182608}" dt="2018-02-28T20:34:44.563" v="668" actId="20577"/>
          <ac:spMkLst>
            <pc:docMk/>
            <pc:sldMk cId="3478780804" sldId="1365"/>
            <ac:spMk id="2" creationId="{87786FB1-E364-4A85-B701-E4031FB7F63A}"/>
          </ac:spMkLst>
        </pc:spChg>
      </pc:sldChg>
      <pc:sldChg chg="modSp addCm modCm modNotesTx">
        <pc:chgData name="Heather Dowdy" userId="3a94db70-d1c3-4670-a8d0-8ccbb165bb2c" providerId="ADAL" clId="{14BFF1BB-0C50-4CDE-A234-3D2FDB182608}" dt="2018-03-13T23:15:16.570" v="1273" actId="20577"/>
        <pc:sldMkLst>
          <pc:docMk/>
          <pc:sldMk cId="1147175510" sldId="1366"/>
        </pc:sldMkLst>
        <pc:spChg chg="mod">
          <ac:chgData name="Heather Dowdy" userId="3a94db70-d1c3-4670-a8d0-8ccbb165bb2c" providerId="ADAL" clId="{14BFF1BB-0C50-4CDE-A234-3D2FDB182608}" dt="2018-02-27T23:54:04.886" v="646" actId="20577"/>
          <ac:spMkLst>
            <pc:docMk/>
            <pc:sldMk cId="1147175510" sldId="1366"/>
            <ac:spMk id="2" creationId="{91DD1E8E-7C84-4F48-955B-5F4914A238A2}"/>
          </ac:spMkLst>
        </pc:spChg>
      </pc:sldChg>
      <pc:sldChg chg="modSp addCm modCm">
        <pc:chgData name="Heather Dowdy" userId="3a94db70-d1c3-4670-a8d0-8ccbb165bb2c" providerId="ADAL" clId="{14BFF1BB-0C50-4CDE-A234-3D2FDB182608}" dt="2018-03-13T22:28:43.973" v="1093" actId="20577"/>
        <pc:sldMkLst>
          <pc:docMk/>
          <pc:sldMk cId="2982614234" sldId="1373"/>
        </pc:sldMkLst>
        <pc:spChg chg="mod">
          <ac:chgData name="Heather Dowdy" userId="3a94db70-d1c3-4670-a8d0-8ccbb165bb2c" providerId="ADAL" clId="{14BFF1BB-0C50-4CDE-A234-3D2FDB182608}" dt="2018-03-13T22:28:43.973" v="1093" actId="20577"/>
          <ac:spMkLst>
            <pc:docMk/>
            <pc:sldMk cId="2982614234" sldId="1373"/>
            <ac:spMk id="3" creationId="{5934E02D-8F04-43BE-BC38-1B9C2E74C69A}"/>
          </ac:spMkLst>
        </pc:spChg>
      </pc:sldChg>
      <pc:sldChg chg="modSp addCm modCm">
        <pc:chgData name="Heather Dowdy" userId="3a94db70-d1c3-4670-a8d0-8ccbb165bb2c" providerId="ADAL" clId="{14BFF1BB-0C50-4CDE-A234-3D2FDB182608}" dt="2018-03-13T22:24:34.280" v="1092" actId="20577"/>
        <pc:sldMkLst>
          <pc:docMk/>
          <pc:sldMk cId="4062317033" sldId="1374"/>
        </pc:sldMkLst>
        <pc:spChg chg="mod">
          <ac:chgData name="Heather Dowdy" userId="3a94db70-d1c3-4670-a8d0-8ccbb165bb2c" providerId="ADAL" clId="{14BFF1BB-0C50-4CDE-A234-3D2FDB182608}" dt="2018-03-13T22:23:32.568" v="1089" actId="20577"/>
          <ac:spMkLst>
            <pc:docMk/>
            <pc:sldMk cId="4062317033" sldId="1374"/>
            <ac:spMk id="2" creationId="{E81AA7E9-6732-4AB8-AF54-6900986F004C}"/>
          </ac:spMkLst>
        </pc:spChg>
        <pc:spChg chg="mod">
          <ac:chgData name="Heather Dowdy" userId="3a94db70-d1c3-4670-a8d0-8ccbb165bb2c" providerId="ADAL" clId="{14BFF1BB-0C50-4CDE-A234-3D2FDB182608}" dt="2018-03-13T22:24:34.280" v="1092" actId="20577"/>
          <ac:spMkLst>
            <pc:docMk/>
            <pc:sldMk cId="4062317033" sldId="1374"/>
            <ac:spMk id="4" creationId="{62C823DB-3E48-47E6-8549-EC4480EF29D9}"/>
          </ac:spMkLst>
        </pc:spChg>
      </pc:sldChg>
      <pc:sldChg chg="modSp del addCm delCm modCm modNotesTx">
        <pc:chgData name="Heather Dowdy" userId="3a94db70-d1c3-4670-a8d0-8ccbb165bb2c" providerId="ADAL" clId="{14BFF1BB-0C50-4CDE-A234-3D2FDB182608}" dt="2018-03-13T23:13:59.355" v="1272" actId="2696"/>
        <pc:sldMkLst>
          <pc:docMk/>
          <pc:sldMk cId="211477055" sldId="1375"/>
        </pc:sldMkLst>
        <pc:spChg chg="mod">
          <ac:chgData name="Heather Dowdy" userId="3a94db70-d1c3-4670-a8d0-8ccbb165bb2c" providerId="ADAL" clId="{14BFF1BB-0C50-4CDE-A234-3D2FDB182608}" dt="2018-03-13T23:10:42.389" v="1192" actId="5793"/>
          <ac:spMkLst>
            <pc:docMk/>
            <pc:sldMk cId="211477055" sldId="1375"/>
            <ac:spMk id="2" creationId="{CCE392E9-6858-4E0D-BC99-BD77225FD7F4}"/>
          </ac:spMkLst>
        </pc:spChg>
        <pc:spChg chg="mod">
          <ac:chgData name="Heather Dowdy" userId="3a94db70-d1c3-4670-a8d0-8ccbb165bb2c" providerId="ADAL" clId="{14BFF1BB-0C50-4CDE-A234-3D2FDB182608}" dt="2018-02-27T01:07:17.666" v="110" actId="20577"/>
          <ac:spMkLst>
            <pc:docMk/>
            <pc:sldMk cId="211477055" sldId="1375"/>
            <ac:spMk id="3" creationId="{EB2F3D60-1E72-47A6-AC9F-BED9615D2D23}"/>
          </ac:spMkLst>
        </pc:spChg>
      </pc:sldChg>
      <pc:sldChg chg="modSp addCm modCm modNotesTx">
        <pc:chgData name="Heather Dowdy" userId="3a94db70-d1c3-4670-a8d0-8ccbb165bb2c" providerId="ADAL" clId="{14BFF1BB-0C50-4CDE-A234-3D2FDB182608}" dt="2018-03-13T23:13:31.724" v="1271" actId="20577"/>
        <pc:sldMkLst>
          <pc:docMk/>
          <pc:sldMk cId="3430673888" sldId="1376"/>
        </pc:sldMkLst>
        <pc:spChg chg="mod">
          <ac:chgData name="Heather Dowdy" userId="3a94db70-d1c3-4670-a8d0-8ccbb165bb2c" providerId="ADAL" clId="{14BFF1BB-0C50-4CDE-A234-3D2FDB182608}" dt="2018-03-13T23:07:05.299" v="1187" actId="20577"/>
          <ac:spMkLst>
            <pc:docMk/>
            <pc:sldMk cId="3430673888" sldId="1376"/>
            <ac:spMk id="2" creationId="{87A51CA0-7871-4CA9-8B23-D33137A26544}"/>
          </ac:spMkLst>
        </pc:spChg>
        <pc:spChg chg="mod">
          <ac:chgData name="Heather Dowdy" userId="3a94db70-d1c3-4670-a8d0-8ccbb165bb2c" providerId="ADAL" clId="{14BFF1BB-0C50-4CDE-A234-3D2FDB182608}" dt="2018-02-27T23:23:35.005" v="295" actId="20577"/>
          <ac:spMkLst>
            <pc:docMk/>
            <pc:sldMk cId="3430673888" sldId="1376"/>
            <ac:spMk id="3" creationId="{F6663CA6-2F57-41B6-B2A6-989B3084AEBC}"/>
          </ac:spMkLst>
        </pc:spChg>
      </pc:sldChg>
    </pc:docChg>
  </pc:docChgLst>
  <pc:docChgLst>
    <pc:chgData name="Michael Vanderhyde" userId="10037FFE801C52EE@LIVE.COM" providerId="AD" clId="Web-{0846795A-BEAD-4403-A0E4-C0F263AFD75F}"/>
    <pc:docChg chg="modSld">
      <pc:chgData name="Michael Vanderhyde" userId="10037FFE801C52EE@LIVE.COM" providerId="AD" clId="Web-{0846795A-BEAD-4403-A0E4-C0F263AFD75F}" dt="2018-03-06T16:34:29.765" v="0"/>
      <pc:docMkLst>
        <pc:docMk/>
      </pc:docMkLst>
      <pc:sldChg chg="mod modShow">
        <pc:chgData name="Michael Vanderhyde" userId="10037FFE801C52EE@LIVE.COM" providerId="AD" clId="Web-{0846795A-BEAD-4403-A0E4-C0F263AFD75F}" dt="2018-03-06T16:34:29.765" v="0"/>
        <pc:sldMkLst>
          <pc:docMk/>
          <pc:sldMk cId="1577610269" sldId="13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3/14/2018 1:29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3/14/2018 1:29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05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3/14/2018 1:29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039134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80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9DAEB37-A91D-4738-88ED-D30856096F93}" type="datetime8">
              <a:rPr lang="en-US" smtClean="0">
                <a:solidFill>
                  <a:prstClr val="black"/>
                </a:solidFill>
              </a:rPr>
              <a:t>3/14/2018 1:29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923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3/14/2018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6999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3/14/2018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04663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3/14/2018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57012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3/14/2018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5836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3/14/2018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52406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3/14/2018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0833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3/14/2018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89731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3/14/2018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292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2"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4637" y="525462"/>
            <a:ext cx="11353800" cy="6096000"/>
          </a:xfrm>
        </p:spPr>
        <p:txBody>
          <a:bodyPr>
            <a:noAutofit/>
          </a:bodyPr>
          <a:lstStyle/>
          <a:p>
            <a:r>
              <a:rPr lang="en-US" sz="4488" b="1" dirty="0">
                <a:solidFill>
                  <a:schemeClr val="bg1"/>
                </a:solidFill>
              </a:rPr>
              <a:t>Lessons from Microsoft IT’s Accessibility Journey</a:t>
            </a:r>
            <a:br>
              <a:rPr lang="en-US" sz="4488" b="1" dirty="0">
                <a:solidFill>
                  <a:schemeClr val="bg1"/>
                </a:solidFill>
              </a:rPr>
            </a:br>
            <a:br>
              <a:rPr lang="en-US" sz="4488" b="1" dirty="0">
                <a:solidFill>
                  <a:schemeClr val="bg1"/>
                </a:solidFill>
              </a:rPr>
            </a:br>
            <a:r>
              <a:rPr lang="en-US" sz="3200" dirty="0">
                <a:solidFill>
                  <a:schemeClr val="bg1"/>
                </a:solidFill>
              </a:rPr>
              <a:t>Michael Vanderhyde</a:t>
            </a:r>
            <a:br>
              <a:rPr lang="en-US" sz="3200" dirty="0">
                <a:solidFill>
                  <a:schemeClr val="bg1"/>
                </a:solidFill>
              </a:rPr>
            </a:br>
            <a:r>
              <a:rPr lang="en-US" sz="3200" dirty="0">
                <a:solidFill>
                  <a:schemeClr val="bg1"/>
                </a:solidFill>
              </a:rPr>
              <a:t>Rajesh Kalidindi</a:t>
            </a:r>
            <a:br>
              <a:rPr lang="en-US" sz="3200" dirty="0">
                <a:solidFill>
                  <a:schemeClr val="bg1"/>
                </a:solidFill>
              </a:rPr>
            </a:br>
            <a:r>
              <a:rPr lang="en-US" sz="3200" dirty="0">
                <a:solidFill>
                  <a:schemeClr val="bg1"/>
                </a:solidFill>
              </a:rPr>
              <a:t>Heather Dowdy</a:t>
            </a:r>
            <a:br>
              <a:rPr lang="en-US" sz="3200" dirty="0">
                <a:solidFill>
                  <a:schemeClr val="bg1"/>
                </a:solidFill>
              </a:rPr>
            </a:br>
            <a:br>
              <a:rPr lang="en-US" sz="3200" dirty="0">
                <a:solidFill>
                  <a:schemeClr val="bg1"/>
                </a:solidFill>
              </a:rPr>
            </a:br>
            <a:br>
              <a:rPr lang="en-US" sz="3200" dirty="0">
                <a:solidFill>
                  <a:schemeClr val="bg1"/>
                </a:solidFill>
              </a:rPr>
            </a:br>
            <a:br>
              <a:rPr lang="en-US" sz="3200" dirty="0">
                <a:solidFill>
                  <a:schemeClr val="bg1"/>
                </a:solidFill>
              </a:rPr>
            </a:br>
            <a:br>
              <a:rPr lang="en-US" sz="4400" dirty="0">
                <a:solidFill>
                  <a:schemeClr val="bg1"/>
                </a:solidFill>
              </a:rPr>
            </a:br>
            <a:endParaRPr lang="en-GB" sz="3264"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descr="Decroateive image of cruise control knob." title="Decorative - Cruise Control knob">
            <a:extLst>
              <a:ext uri="{FF2B5EF4-FFF2-40B4-BE49-F238E27FC236}">
                <a16:creationId xmlns:a16="http://schemas.microsoft.com/office/drawing/2014/main" id="{79EC0D20-2CB7-4F1F-A2C0-7A8E91998703}"/>
              </a:ext>
            </a:extLst>
          </p:cNvPr>
          <p:cNvGrpSpPr/>
          <p:nvPr/>
        </p:nvGrpSpPr>
        <p:grpSpPr>
          <a:xfrm>
            <a:off x="6827837" y="0"/>
            <a:ext cx="5638800" cy="6994526"/>
            <a:chOff x="6797675" y="-1"/>
            <a:chExt cx="5638800" cy="6994526"/>
          </a:xfrm>
        </p:grpSpPr>
        <p:pic>
          <p:nvPicPr>
            <p:cNvPr id="5" name="Picture 4" descr="A close up of a car&#10;&#10;Description generated with high confidence">
              <a:extLst>
                <a:ext uri="{FF2B5EF4-FFF2-40B4-BE49-F238E27FC236}">
                  <a16:creationId xmlns:a16="http://schemas.microsoft.com/office/drawing/2014/main" id="{22F81EBE-7EF5-4719-A7B8-CFE89B56F63C}"/>
                </a:ext>
              </a:extLst>
            </p:cNvPr>
            <p:cNvPicPr>
              <a:picLocks noChangeAspect="1"/>
            </p:cNvPicPr>
            <p:nvPr/>
          </p:nvPicPr>
          <p:blipFill rotWithShape="1">
            <a:blip r:embed="rId3"/>
            <a:srcRect l="7962" r="27544"/>
            <a:stretch/>
          </p:blipFill>
          <p:spPr>
            <a:xfrm>
              <a:off x="6797675" y="0"/>
              <a:ext cx="5638800" cy="6994525"/>
            </a:xfrm>
            <a:prstGeom prst="rect">
              <a:avLst/>
            </a:prstGeom>
          </p:spPr>
        </p:pic>
        <p:sp>
          <p:nvSpPr>
            <p:cNvPr id="6" name="Rectangle 5">
              <a:extLst>
                <a:ext uri="{FF2B5EF4-FFF2-40B4-BE49-F238E27FC236}">
                  <a16:creationId xmlns:a16="http://schemas.microsoft.com/office/drawing/2014/main" id="{78D9AB27-3DB1-4000-AE9A-3459E2DE8681}"/>
                </a:ext>
              </a:extLst>
            </p:cNvPr>
            <p:cNvSpPr/>
            <p:nvPr/>
          </p:nvSpPr>
          <p:spPr bwMode="auto">
            <a:xfrm>
              <a:off x="6797675" y="-1"/>
              <a:ext cx="5638800" cy="6994525"/>
            </a:xfrm>
            <a:prstGeom prst="rect">
              <a:avLst/>
            </a:prstGeom>
            <a:gradFill flip="none" rotWithShape="1">
              <a:gsLst>
                <a:gs pos="0">
                  <a:schemeClr val="bg1">
                    <a:lumMod val="95000"/>
                    <a:alpha val="29000"/>
                  </a:schemeClr>
                </a:gs>
                <a:gs pos="39000">
                  <a:schemeClr val="bg1">
                    <a:lumMod val="95000"/>
                    <a:alpha val="64000"/>
                  </a:schemeClr>
                </a:gs>
                <a:gs pos="69000">
                  <a:schemeClr val="bg1">
                    <a:lumMod val="95000"/>
                    <a:alpha val="87000"/>
                  </a:schemeClr>
                </a:gs>
                <a:gs pos="100000">
                  <a:schemeClr val="bg1">
                    <a:lumMod val="95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 Placeholder 1">
            <a:extLst>
              <a:ext uri="{FF2B5EF4-FFF2-40B4-BE49-F238E27FC236}">
                <a16:creationId xmlns:a16="http://schemas.microsoft.com/office/drawing/2014/main" id="{87A51CA0-7871-4CA9-8B23-D33137A26544}"/>
              </a:ext>
            </a:extLst>
          </p:cNvPr>
          <p:cNvSpPr>
            <a:spLocks noGrp="1"/>
          </p:cNvSpPr>
          <p:nvPr>
            <p:ph type="body" sz="quarter" idx="10"/>
          </p:nvPr>
        </p:nvSpPr>
        <p:spPr>
          <a:xfrm>
            <a:off x="274639" y="1263588"/>
            <a:ext cx="9829798" cy="5517664"/>
          </a:xfrm>
        </p:spPr>
        <p:txBody>
          <a:bodyPr vert="horz" wrap="square" lIns="146304" tIns="91440" rIns="146304" bIns="91440" rtlCol="0" anchor="t">
            <a:spAutoFit/>
          </a:bodyPr>
          <a:lstStyle/>
          <a:p>
            <a:pPr marL="342265" indent="-342265"/>
            <a:r>
              <a:rPr lang="en-US" sz="3550" dirty="0">
                <a:cs typeface="Segoe UI Light"/>
              </a:rPr>
              <a:t>Ongoing engagement with Stakeholders</a:t>
            </a:r>
          </a:p>
          <a:p>
            <a:pPr marL="582930" lvl="1" indent="-240665"/>
            <a:r>
              <a:rPr lang="en-US" dirty="0"/>
              <a:t>Leaders, Leads, and Suppliers</a:t>
            </a:r>
          </a:p>
          <a:p>
            <a:pPr marL="582930" lvl="1" indent="-240665"/>
            <a:r>
              <a:rPr lang="en-US" dirty="0"/>
              <a:t>Continual focus on Accessibility</a:t>
            </a:r>
          </a:p>
          <a:p>
            <a:pPr marL="342265" indent="-342265"/>
            <a:r>
              <a:rPr lang="en-US" sz="3550" dirty="0"/>
              <a:t>Ongoing feedback  </a:t>
            </a:r>
            <a:endParaRPr lang="en-US" sz="3550" dirty="0">
              <a:cs typeface="Segoe UI Light"/>
            </a:endParaRPr>
          </a:p>
          <a:p>
            <a:pPr marL="582930" lvl="1" indent="-240665"/>
            <a:r>
              <a:rPr lang="en-US" dirty="0"/>
              <a:t>Continual customer feedback (e.g., </a:t>
            </a:r>
            <a:r>
              <a:rPr lang="en-US" dirty="0" err="1"/>
              <a:t>eDAD</a:t>
            </a:r>
            <a:r>
              <a:rPr lang="en-US" dirty="0"/>
              <a:t>)</a:t>
            </a:r>
            <a:endParaRPr lang="en-US" dirty="0">
              <a:cs typeface="Segoe UI"/>
            </a:endParaRPr>
          </a:p>
          <a:p>
            <a:pPr marL="342265" indent="-342265"/>
            <a:r>
              <a:rPr lang="en-US" sz="3550" dirty="0"/>
              <a:t>Ongoing reviews to mitigate regression</a:t>
            </a:r>
            <a:endParaRPr lang="en-US" sz="3550" dirty="0">
              <a:cs typeface="Segoe UI Light"/>
            </a:endParaRPr>
          </a:p>
          <a:p>
            <a:pPr marL="582930" lvl="1" indent="-240665"/>
            <a:r>
              <a:rPr lang="en-US" dirty="0"/>
              <a:t>Periodic checkups (ex: every 6 months)</a:t>
            </a:r>
          </a:p>
          <a:p>
            <a:pPr marL="342265" indent="-342265"/>
            <a:r>
              <a:rPr lang="en-US" sz="3550" dirty="0"/>
              <a:t>Standardize and integrate </a:t>
            </a:r>
          </a:p>
          <a:p>
            <a:pPr marL="342265" indent="-342265"/>
            <a:r>
              <a:rPr lang="en-US" sz="3550" dirty="0"/>
              <a:t>Continual Training</a:t>
            </a:r>
            <a:endParaRPr lang="en-US" sz="3550" dirty="0">
              <a:cs typeface="Segoe UI Light"/>
            </a:endParaRPr>
          </a:p>
          <a:p>
            <a:pPr marL="582930" lvl="1" indent="-240665"/>
            <a:r>
              <a:rPr lang="en-US" dirty="0"/>
              <a:t>New employees, existing employees, and new suppliers</a:t>
            </a:r>
          </a:p>
          <a:p>
            <a:pPr marL="342265" lvl="1" indent="0">
              <a:buNone/>
            </a:pPr>
            <a:endParaRPr lang="en-US" dirty="0"/>
          </a:p>
        </p:txBody>
      </p:sp>
      <p:sp>
        <p:nvSpPr>
          <p:cNvPr id="3" name="Title 2">
            <a:extLst>
              <a:ext uri="{FF2B5EF4-FFF2-40B4-BE49-F238E27FC236}">
                <a16:creationId xmlns:a16="http://schemas.microsoft.com/office/drawing/2014/main" id="{F6663CA6-2F57-41B6-B2A6-989B3084AEBC}"/>
              </a:ext>
            </a:extLst>
          </p:cNvPr>
          <p:cNvSpPr>
            <a:spLocks noGrp="1"/>
          </p:cNvSpPr>
          <p:nvPr>
            <p:ph type="title"/>
          </p:nvPr>
        </p:nvSpPr>
        <p:spPr/>
        <p:txBody>
          <a:bodyPr/>
          <a:lstStyle/>
          <a:p>
            <a:r>
              <a:rPr lang="en-US" dirty="0"/>
              <a:t>Wait, no cruise control?</a:t>
            </a:r>
          </a:p>
        </p:txBody>
      </p:sp>
    </p:spTree>
    <p:extLst>
      <p:ext uri="{BB962C8B-B14F-4D97-AF65-F5344CB8AC3E}">
        <p14:creationId xmlns:p14="http://schemas.microsoft.com/office/powerpoint/2010/main" val="34306738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125662"/>
            <a:ext cx="12436475" cy="4358116"/>
          </a:xfrm>
          <a:prstGeom prst="rect">
            <a:avLst/>
          </a:prstGeom>
          <a:solidFill>
            <a:srgbClr val="0078D7"/>
          </a:solidFill>
        </p:spPr>
        <p:txBody>
          <a:bodyPr wrap="square" lIns="182880" tIns="146304" rIns="182880" bIns="146304" rtlCol="0">
            <a:spAutoFit/>
          </a:bodyPr>
          <a:lstStyle/>
          <a:p>
            <a:pPr lvl="0" algn="ctr" defTabSz="932472" fontAlgn="base">
              <a:spcBef>
                <a:spcPct val="0"/>
              </a:spcBef>
              <a:spcAft>
                <a:spcPct val="0"/>
              </a:spcAft>
              <a:defRPr/>
            </a:pPr>
            <a:r>
              <a:rPr lang="en-US" sz="2400" dirty="0"/>
              <a:t>Microsoft at CSUN  </a:t>
            </a:r>
          </a:p>
          <a:p>
            <a:pPr lvl="0" algn="ctr" defTabSz="932472" fontAlgn="base">
              <a:spcBef>
                <a:spcPct val="0"/>
              </a:spcBef>
              <a:spcAft>
                <a:spcPct val="0"/>
              </a:spcAft>
              <a:defRPr/>
            </a:pPr>
            <a:r>
              <a:rPr lang="en-US" sz="2400" u="sng" dirty="0"/>
              <a:t>Aka.ms/CSUN2018</a:t>
            </a:r>
          </a:p>
          <a:p>
            <a:pPr lvl="0" algn="ctr" defTabSz="932472" fontAlgn="base">
              <a:spcBef>
                <a:spcPct val="0"/>
              </a:spcBef>
              <a:spcAft>
                <a:spcPct val="0"/>
              </a:spcAft>
              <a:defRPr/>
            </a:pPr>
            <a:endParaRPr lang="en-US" sz="2400" dirty="0"/>
          </a:p>
          <a:p>
            <a:pPr lvl="0" algn="ctr" defTabSz="932472" fontAlgn="base">
              <a:spcBef>
                <a:spcPct val="0"/>
              </a:spcBef>
              <a:spcAft>
                <a:spcPct val="0"/>
              </a:spcAft>
              <a:defRPr/>
            </a:pPr>
            <a:r>
              <a:rPr lang="en-US" sz="2400" dirty="0"/>
              <a:t>Answer Desk for Accessibility Support  </a:t>
            </a:r>
          </a:p>
          <a:p>
            <a:pPr lvl="0" algn="ctr" defTabSz="932472" fontAlgn="base">
              <a:spcBef>
                <a:spcPct val="0"/>
              </a:spcBef>
              <a:spcAft>
                <a:spcPct val="0"/>
              </a:spcAft>
              <a:defRPr/>
            </a:pPr>
            <a:r>
              <a:rPr lang="en-US" sz="2400" u="sng" dirty="0"/>
              <a:t>aka.ms/</a:t>
            </a:r>
            <a:r>
              <a:rPr lang="en-US" sz="2400" u="sng" dirty="0" err="1"/>
              <a:t>eDAD</a:t>
            </a:r>
            <a:endParaRPr lang="en-US" sz="2400" u="sng" dirty="0"/>
          </a:p>
          <a:p>
            <a:pPr lvl="0" algn="ctr" defTabSz="932472" fontAlgn="base">
              <a:spcBef>
                <a:spcPct val="0"/>
              </a:spcBef>
              <a:spcAft>
                <a:spcPct val="0"/>
              </a:spcAft>
              <a:defRPr/>
            </a:pPr>
            <a:endParaRPr lang="en-US" sz="2400" dirty="0"/>
          </a:p>
          <a:p>
            <a:pPr lvl="0" algn="ctr" defTabSz="932472" fontAlgn="base">
              <a:spcBef>
                <a:spcPct val="0"/>
              </a:spcBef>
              <a:spcAft>
                <a:spcPct val="0"/>
              </a:spcAft>
              <a:defRPr/>
            </a:pPr>
            <a:r>
              <a:rPr lang="en-US" sz="2400" dirty="0"/>
              <a:t>Microsoft Accessibility Overview  </a:t>
            </a:r>
          </a:p>
          <a:p>
            <a:pPr lvl="0" algn="ctr" defTabSz="932472" fontAlgn="base">
              <a:spcBef>
                <a:spcPct val="0"/>
              </a:spcBef>
              <a:spcAft>
                <a:spcPct val="0"/>
              </a:spcAft>
              <a:defRPr/>
            </a:pPr>
            <a:r>
              <a:rPr lang="en-US" sz="2400" u="sng" dirty="0"/>
              <a:t>Microsoft.com/Accessibility</a:t>
            </a:r>
          </a:p>
          <a:p>
            <a:pPr lvl="0" algn="ctr" defTabSz="932472" fontAlgn="base">
              <a:spcBef>
                <a:spcPct val="0"/>
              </a:spcBef>
              <a:spcAft>
                <a:spcPct val="0"/>
              </a:spcAft>
              <a:defRPr/>
            </a:pPr>
            <a:endParaRPr lang="en-US" sz="2400" u="sng" dirty="0"/>
          </a:p>
          <a:p>
            <a:pPr lvl="0" algn="ctr" defTabSz="932472" fontAlgn="base">
              <a:spcBef>
                <a:spcPct val="0"/>
              </a:spcBef>
              <a:spcAft>
                <a:spcPct val="0"/>
              </a:spcAft>
              <a:defRPr/>
            </a:pPr>
            <a:r>
              <a:rPr lang="en-US" sz="2400" dirty="0"/>
              <a:t>Microsoft IT Showcase</a:t>
            </a:r>
          </a:p>
          <a:p>
            <a:pPr lvl="0" algn="ctr" defTabSz="932472" fontAlgn="base">
              <a:spcBef>
                <a:spcPct val="0"/>
              </a:spcBef>
              <a:spcAft>
                <a:spcPct val="0"/>
              </a:spcAft>
              <a:defRPr/>
            </a:pPr>
            <a:r>
              <a:rPr lang="en-US" sz="2400" u="sng" dirty="0"/>
              <a:t>https://www.microsoft.com/itshowcase</a:t>
            </a:r>
            <a:endParaRPr lang="en-US" sz="2400" dirty="0">
              <a:gradFill>
                <a:gsLst>
                  <a:gs pos="2917">
                    <a:schemeClr val="tx1"/>
                  </a:gs>
                  <a:gs pos="30000">
                    <a:schemeClr val="tx1"/>
                  </a:gs>
                </a:gsLst>
                <a:lin ang="5400000" scaled="0"/>
              </a:gradFill>
            </a:endParaRPr>
          </a:p>
        </p:txBody>
      </p:sp>
      <p:sp>
        <p:nvSpPr>
          <p:cNvPr id="3" name="Title 2"/>
          <p:cNvSpPr>
            <a:spLocks noGrp="1"/>
          </p:cNvSpPr>
          <p:nvPr>
            <p:ph type="title"/>
          </p:nvPr>
        </p:nvSpPr>
        <p:spPr>
          <a:xfrm>
            <a:off x="731837" y="449262"/>
            <a:ext cx="11887200" cy="1181862"/>
          </a:xfrm>
        </p:spPr>
        <p:txBody>
          <a:bodyPr/>
          <a:lstStyle/>
          <a:p>
            <a:r>
              <a:rPr lang="en-US" dirty="0"/>
              <a:t>Resource Links</a:t>
            </a:r>
          </a:p>
        </p:txBody>
      </p:sp>
    </p:spTree>
    <p:extLst>
      <p:ext uri="{BB962C8B-B14F-4D97-AF65-F5344CB8AC3E}">
        <p14:creationId xmlns:p14="http://schemas.microsoft.com/office/powerpoint/2010/main" val="32078091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Picture of Satya Nadella addressing a group of Microsoft Employees" title="Picture of Satya Nadella addressing a group of Microsoft Employees">
            <a:extLst>
              <a:ext uri="{FF2B5EF4-FFF2-40B4-BE49-F238E27FC236}">
                <a16:creationId xmlns:a16="http://schemas.microsoft.com/office/drawing/2014/main" id="{35EE3286-81C3-439B-AF46-96745A6585C1}"/>
              </a:ext>
            </a:extLst>
          </p:cNvPr>
          <p:cNvGrpSpPr/>
          <p:nvPr/>
        </p:nvGrpSpPr>
        <p:grpSpPr>
          <a:xfrm>
            <a:off x="7361237" y="0"/>
            <a:ext cx="5075238" cy="6994525"/>
            <a:chOff x="7361237" y="0"/>
            <a:chExt cx="5075238" cy="6994525"/>
          </a:xfrm>
        </p:grpSpPr>
        <p:grpSp>
          <p:nvGrpSpPr>
            <p:cNvPr id="7" name="Group 6">
              <a:extLst>
                <a:ext uri="{FF2B5EF4-FFF2-40B4-BE49-F238E27FC236}">
                  <a16:creationId xmlns:a16="http://schemas.microsoft.com/office/drawing/2014/main" id="{004E1247-B493-4767-B4E9-A62C680B6604}"/>
                </a:ext>
              </a:extLst>
            </p:cNvPr>
            <p:cNvGrpSpPr/>
            <p:nvPr/>
          </p:nvGrpSpPr>
          <p:grpSpPr>
            <a:xfrm>
              <a:off x="7361237" y="1"/>
              <a:ext cx="5075238" cy="6994524"/>
              <a:chOff x="7894637" y="525462"/>
              <a:chExt cx="4541838" cy="6173788"/>
            </a:xfrm>
          </p:grpSpPr>
          <p:pic>
            <p:nvPicPr>
              <p:cNvPr id="5" name="Picture 4" descr="A group of people standing in a room&#10;&#10;Description generated with very high confidence">
                <a:extLst>
                  <a:ext uri="{FF2B5EF4-FFF2-40B4-BE49-F238E27FC236}">
                    <a16:creationId xmlns:a16="http://schemas.microsoft.com/office/drawing/2014/main" id="{447D05AF-D1B3-48D8-8067-DA54230317B7}"/>
                  </a:ext>
                </a:extLst>
              </p:cNvPr>
              <p:cNvPicPr>
                <a:picLocks noChangeAspect="1"/>
              </p:cNvPicPr>
              <p:nvPr/>
            </p:nvPicPr>
            <p:blipFill rotWithShape="1">
              <a:blip r:embed="rId3"/>
              <a:srcRect l="20834" t="-335" r="29496"/>
              <a:stretch/>
            </p:blipFill>
            <p:spPr>
              <a:xfrm>
                <a:off x="7894637" y="525462"/>
                <a:ext cx="4541838" cy="6173788"/>
              </a:xfrm>
              <a:prstGeom prst="rect">
                <a:avLst/>
              </a:prstGeom>
            </p:spPr>
          </p:pic>
          <p:sp>
            <p:nvSpPr>
              <p:cNvPr id="6" name="Rectangle 5">
                <a:extLst>
                  <a:ext uri="{FF2B5EF4-FFF2-40B4-BE49-F238E27FC236}">
                    <a16:creationId xmlns:a16="http://schemas.microsoft.com/office/drawing/2014/main" id="{579F46B7-1C62-4A2C-BB49-FD533E0FA810}"/>
                  </a:ext>
                </a:extLst>
              </p:cNvPr>
              <p:cNvSpPr/>
              <p:nvPr/>
            </p:nvSpPr>
            <p:spPr bwMode="auto">
              <a:xfrm>
                <a:off x="7894637" y="525462"/>
                <a:ext cx="4541838" cy="6173788"/>
              </a:xfrm>
              <a:prstGeom prst="rect">
                <a:avLst/>
              </a:prstGeom>
              <a:gradFill flip="none" rotWithShape="1">
                <a:gsLst>
                  <a:gs pos="0">
                    <a:schemeClr val="bg1">
                      <a:lumMod val="99000"/>
                    </a:schemeClr>
                  </a:gs>
                  <a:gs pos="63000">
                    <a:schemeClr val="bg1">
                      <a:shade val="67500"/>
                      <a:satMod val="115000"/>
                      <a:alpha val="72000"/>
                      <a:lumMod val="57000"/>
                      <a:lumOff val="43000"/>
                    </a:schemeClr>
                  </a:gs>
                  <a:gs pos="100000">
                    <a:schemeClr val="bg1">
                      <a:shade val="100000"/>
                      <a:satMod val="115000"/>
                      <a:lumMod val="58000"/>
                      <a:lumOff val="42000"/>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31453160-DFF1-4FF1-8F52-48236AC0FA69}"/>
                </a:ext>
              </a:extLst>
            </p:cNvPr>
            <p:cNvSpPr/>
            <p:nvPr/>
          </p:nvSpPr>
          <p:spPr bwMode="auto">
            <a:xfrm>
              <a:off x="7361237" y="0"/>
              <a:ext cx="5075238" cy="6994524"/>
            </a:xfrm>
            <a:prstGeom prst="rect">
              <a:avLst/>
            </a:prstGeom>
            <a:gradFill flip="none" rotWithShape="1">
              <a:gsLst>
                <a:gs pos="0">
                  <a:schemeClr val="bg1">
                    <a:lumMod val="95000"/>
                  </a:schemeClr>
                </a:gs>
                <a:gs pos="80000">
                  <a:schemeClr val="bg1">
                    <a:shade val="67500"/>
                    <a:satMod val="115000"/>
                    <a:alpha val="25000"/>
                    <a:lumMod val="49000"/>
                    <a:lumOff val="51000"/>
                  </a:schemeClr>
                </a:gs>
                <a:gs pos="100000">
                  <a:schemeClr val="bg1">
                    <a:lumMod val="9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 Placeholder 1">
            <a:extLst>
              <a:ext uri="{FF2B5EF4-FFF2-40B4-BE49-F238E27FC236}">
                <a16:creationId xmlns:a16="http://schemas.microsoft.com/office/drawing/2014/main" id="{6B71F9D9-4A1F-4EA6-8B7E-DD2D458ED1F5}"/>
              </a:ext>
            </a:extLst>
          </p:cNvPr>
          <p:cNvSpPr>
            <a:spLocks noGrp="1"/>
          </p:cNvSpPr>
          <p:nvPr>
            <p:ph type="body" sz="quarter" idx="10"/>
          </p:nvPr>
        </p:nvSpPr>
        <p:spPr>
          <a:xfrm>
            <a:off x="274639" y="1212851"/>
            <a:ext cx="9220198" cy="2510944"/>
          </a:xfrm>
        </p:spPr>
        <p:txBody>
          <a:bodyPr/>
          <a:lstStyle/>
          <a:p>
            <a:pPr marL="571500" indent="-571500"/>
            <a:r>
              <a:rPr lang="en-US" dirty="0"/>
              <a:t>Federated model for driving accessibility</a:t>
            </a:r>
          </a:p>
          <a:p>
            <a:pPr marL="571500" indent="-571500"/>
            <a:r>
              <a:rPr lang="en-US" dirty="0"/>
              <a:t>Several thousand people and many teams</a:t>
            </a:r>
          </a:p>
          <a:p>
            <a:pPr marL="571500" indent="-571500"/>
            <a:r>
              <a:rPr lang="en-US" dirty="0"/>
              <a:t>Multiple development resource models</a:t>
            </a:r>
          </a:p>
          <a:p>
            <a:pPr marL="571500" indent="-571500"/>
            <a:r>
              <a:rPr lang="en-US" dirty="0"/>
              <a:t>Multiple development approaches</a:t>
            </a:r>
          </a:p>
        </p:txBody>
      </p:sp>
      <p:sp>
        <p:nvSpPr>
          <p:cNvPr id="3" name="Title 2">
            <a:extLst>
              <a:ext uri="{FF2B5EF4-FFF2-40B4-BE49-F238E27FC236}">
                <a16:creationId xmlns:a16="http://schemas.microsoft.com/office/drawing/2014/main" id="{7116D5AE-827B-4892-898A-720998FC2733}"/>
              </a:ext>
            </a:extLst>
          </p:cNvPr>
          <p:cNvSpPr>
            <a:spLocks noGrp="1"/>
          </p:cNvSpPr>
          <p:nvPr>
            <p:ph type="title"/>
          </p:nvPr>
        </p:nvSpPr>
        <p:spPr/>
        <p:txBody>
          <a:bodyPr/>
          <a:lstStyle/>
          <a:p>
            <a:r>
              <a:rPr lang="en-US" dirty="0"/>
              <a:t>Who is going on the journey? </a:t>
            </a:r>
          </a:p>
        </p:txBody>
      </p:sp>
    </p:spTree>
    <p:extLst>
      <p:ext uri="{BB962C8B-B14F-4D97-AF65-F5344CB8AC3E}">
        <p14:creationId xmlns:p14="http://schemas.microsoft.com/office/powerpoint/2010/main" val="100186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34E02D-8F04-43BE-BC38-1B9C2E74C69A}"/>
              </a:ext>
            </a:extLst>
          </p:cNvPr>
          <p:cNvSpPr>
            <a:spLocks noGrp="1"/>
          </p:cNvSpPr>
          <p:nvPr>
            <p:ph type="body" sz="quarter" idx="10"/>
          </p:nvPr>
        </p:nvSpPr>
        <p:spPr>
          <a:xfrm>
            <a:off x="274640" y="1212849"/>
            <a:ext cx="8610597" cy="5404172"/>
          </a:xfrm>
        </p:spPr>
        <p:txBody>
          <a:bodyPr/>
          <a:lstStyle/>
          <a:p>
            <a:r>
              <a:rPr lang="en-US" dirty="0"/>
              <a:t>We got gas money</a:t>
            </a:r>
          </a:p>
          <a:p>
            <a:pPr lvl="1"/>
            <a:r>
              <a:rPr lang="en-US" dirty="0"/>
              <a:t>We had sponsorship</a:t>
            </a:r>
          </a:p>
          <a:p>
            <a:pPr lvl="1"/>
            <a:r>
              <a:rPr lang="en-US" dirty="0"/>
              <a:t>Established accountability with group leaders and day to day leads</a:t>
            </a:r>
          </a:p>
          <a:p>
            <a:r>
              <a:rPr lang="en-US" dirty="0"/>
              <a:t>We packed for the Journey</a:t>
            </a:r>
          </a:p>
          <a:p>
            <a:pPr lvl="1"/>
            <a:r>
              <a:rPr lang="en-US" dirty="0"/>
              <a:t>Established Inventory</a:t>
            </a:r>
          </a:p>
          <a:p>
            <a:pPr lvl="1"/>
            <a:r>
              <a:rPr lang="en-US" dirty="0"/>
              <a:t>Criteria for scope – incorporated into inventory systems</a:t>
            </a:r>
          </a:p>
          <a:p>
            <a:r>
              <a:rPr lang="en-US" dirty="0"/>
              <a:t>Planned our Journey</a:t>
            </a:r>
          </a:p>
          <a:p>
            <a:pPr lvl="1"/>
            <a:r>
              <a:rPr lang="en-US" dirty="0"/>
              <a:t>Established Priorities and Targets</a:t>
            </a:r>
          </a:p>
          <a:p>
            <a:pPr lvl="1"/>
            <a:r>
              <a:rPr lang="en-US" dirty="0"/>
              <a:t>Established criteria for prioritizing our portfolio</a:t>
            </a:r>
          </a:p>
          <a:p>
            <a:pPr lvl="1"/>
            <a:r>
              <a:rPr lang="en-US" dirty="0"/>
              <a:t>Set initial deadlines by priority</a:t>
            </a:r>
          </a:p>
          <a:p>
            <a:pPr lvl="1"/>
            <a:r>
              <a:rPr lang="en-US" dirty="0"/>
              <a:t>Established individual compliance targets</a:t>
            </a:r>
          </a:p>
        </p:txBody>
      </p:sp>
      <p:grpSp>
        <p:nvGrpSpPr>
          <p:cNvPr id="7" name="Group 6" descr="Old Car loaded with luggage on top going down the road" title="Old Car loaded with luggage on top going down the road">
            <a:extLst>
              <a:ext uri="{FF2B5EF4-FFF2-40B4-BE49-F238E27FC236}">
                <a16:creationId xmlns:a16="http://schemas.microsoft.com/office/drawing/2014/main" id="{49B1359A-8CA3-41AF-A4EA-F2CB3B26C4C4}"/>
              </a:ext>
            </a:extLst>
          </p:cNvPr>
          <p:cNvGrpSpPr/>
          <p:nvPr/>
        </p:nvGrpSpPr>
        <p:grpSpPr>
          <a:xfrm>
            <a:off x="7285037" y="0"/>
            <a:ext cx="5151438" cy="6994525"/>
            <a:chOff x="7285037" y="0"/>
            <a:chExt cx="5151438" cy="6994525"/>
          </a:xfrm>
        </p:grpSpPr>
        <p:pic>
          <p:nvPicPr>
            <p:cNvPr id="5" name="Picture 4" descr="A truck that is driving down the road&#10;&#10;Description generated with very high confidence">
              <a:extLst>
                <a:ext uri="{FF2B5EF4-FFF2-40B4-BE49-F238E27FC236}">
                  <a16:creationId xmlns:a16="http://schemas.microsoft.com/office/drawing/2014/main" id="{A9F6D2FC-F786-42E2-B2DF-87B873695792}"/>
                </a:ext>
              </a:extLst>
            </p:cNvPr>
            <p:cNvPicPr>
              <a:picLocks noChangeAspect="1"/>
            </p:cNvPicPr>
            <p:nvPr/>
          </p:nvPicPr>
          <p:blipFill rotWithShape="1">
            <a:blip r:embed="rId3"/>
            <a:srcRect l="15303" r="39518" b="6235"/>
            <a:stretch/>
          </p:blipFill>
          <p:spPr>
            <a:xfrm>
              <a:off x="7331075" y="0"/>
              <a:ext cx="5105400" cy="6994525"/>
            </a:xfrm>
            <a:prstGeom prst="rect">
              <a:avLst/>
            </a:prstGeom>
          </p:spPr>
        </p:pic>
        <p:sp>
          <p:nvSpPr>
            <p:cNvPr id="6" name="Rectangle 5">
              <a:extLst>
                <a:ext uri="{FF2B5EF4-FFF2-40B4-BE49-F238E27FC236}">
                  <a16:creationId xmlns:a16="http://schemas.microsoft.com/office/drawing/2014/main" id="{76A87EBA-AA05-489F-A401-6D8DDB2F4301}"/>
                </a:ext>
              </a:extLst>
            </p:cNvPr>
            <p:cNvSpPr/>
            <p:nvPr/>
          </p:nvSpPr>
          <p:spPr bwMode="auto">
            <a:xfrm>
              <a:off x="7285037" y="0"/>
              <a:ext cx="5151438" cy="6994525"/>
            </a:xfrm>
            <a:prstGeom prst="rect">
              <a:avLst/>
            </a:prstGeom>
            <a:gradFill flip="none" rotWithShape="1">
              <a:gsLst>
                <a:gs pos="4000">
                  <a:schemeClr val="bg1">
                    <a:lumMod val="95000"/>
                  </a:schemeClr>
                </a:gs>
                <a:gs pos="69000">
                  <a:schemeClr val="bg1">
                    <a:alpha val="71000"/>
                    <a:lumMod val="83000"/>
                  </a:schemeClr>
                </a:gs>
                <a:gs pos="100000">
                  <a:srgbClr val="FFFFFF">
                    <a:alpha val="65000"/>
                    <a:lumMod val="8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81AA7E9-6732-4AB8-AF54-6900986F004C}"/>
              </a:ext>
            </a:extLst>
          </p:cNvPr>
          <p:cNvSpPr>
            <a:spLocks noGrp="1"/>
          </p:cNvSpPr>
          <p:nvPr>
            <p:ph type="title"/>
          </p:nvPr>
        </p:nvSpPr>
        <p:spPr/>
        <p:txBody>
          <a:bodyPr/>
          <a:lstStyle/>
          <a:p>
            <a:r>
              <a:rPr lang="en-US" dirty="0"/>
              <a:t>How did we start our journey?</a:t>
            </a:r>
          </a:p>
        </p:txBody>
      </p:sp>
    </p:spTree>
    <p:extLst>
      <p:ext uri="{BB962C8B-B14F-4D97-AF65-F5344CB8AC3E}">
        <p14:creationId xmlns:p14="http://schemas.microsoft.com/office/powerpoint/2010/main" val="29826142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Picture of scorecard on a tablet" title="Decorative - Picture of scorecard on a tablet">
            <a:extLst>
              <a:ext uri="{FF2B5EF4-FFF2-40B4-BE49-F238E27FC236}">
                <a16:creationId xmlns:a16="http://schemas.microsoft.com/office/drawing/2014/main" id="{4A5C9ED1-7B6E-4BA6-9505-D59F82A0B759}"/>
              </a:ext>
            </a:extLst>
          </p:cNvPr>
          <p:cNvGrpSpPr/>
          <p:nvPr/>
        </p:nvGrpSpPr>
        <p:grpSpPr>
          <a:xfrm>
            <a:off x="7666037" y="-10295"/>
            <a:ext cx="4800600" cy="7004820"/>
            <a:chOff x="7666037" y="-10295"/>
            <a:chExt cx="4800600" cy="7004820"/>
          </a:xfrm>
        </p:grpSpPr>
        <p:pic>
          <p:nvPicPr>
            <p:cNvPr id="5" name="Picture 4" descr="A picture containing person, indoor, wall&#10;&#10;Description generated with very high confidence">
              <a:extLst>
                <a:ext uri="{FF2B5EF4-FFF2-40B4-BE49-F238E27FC236}">
                  <a16:creationId xmlns:a16="http://schemas.microsoft.com/office/drawing/2014/main" id="{012B81AE-A1C9-455E-909E-E6F1B28EE2D1}"/>
                </a:ext>
              </a:extLst>
            </p:cNvPr>
            <p:cNvPicPr>
              <a:picLocks noChangeAspect="1"/>
            </p:cNvPicPr>
            <p:nvPr/>
          </p:nvPicPr>
          <p:blipFill rotWithShape="1">
            <a:blip r:embed="rId3"/>
            <a:srcRect l="10064" r="44191"/>
            <a:stretch/>
          </p:blipFill>
          <p:spPr>
            <a:xfrm>
              <a:off x="7666037" y="0"/>
              <a:ext cx="4800600" cy="6994525"/>
            </a:xfrm>
            <a:prstGeom prst="rect">
              <a:avLst/>
            </a:prstGeom>
          </p:spPr>
        </p:pic>
        <p:sp>
          <p:nvSpPr>
            <p:cNvPr id="6" name="Rectangle 5">
              <a:extLst>
                <a:ext uri="{FF2B5EF4-FFF2-40B4-BE49-F238E27FC236}">
                  <a16:creationId xmlns:a16="http://schemas.microsoft.com/office/drawing/2014/main" id="{6FBAA5D7-A1BA-4C2D-9EB4-46F8D6158388}"/>
                </a:ext>
              </a:extLst>
            </p:cNvPr>
            <p:cNvSpPr/>
            <p:nvPr/>
          </p:nvSpPr>
          <p:spPr bwMode="auto">
            <a:xfrm>
              <a:off x="7666037" y="-10295"/>
              <a:ext cx="4800600" cy="6994525"/>
            </a:xfrm>
            <a:prstGeom prst="rect">
              <a:avLst/>
            </a:prstGeom>
            <a:gradFill>
              <a:gsLst>
                <a:gs pos="3000">
                  <a:schemeClr val="bg1">
                    <a:lumMod val="95000"/>
                  </a:schemeClr>
                </a:gs>
                <a:gs pos="60000">
                  <a:schemeClr val="bg1">
                    <a:lumMod val="73000"/>
                    <a:alpha val="83000"/>
                  </a:schemeClr>
                </a:gs>
                <a:gs pos="100000">
                  <a:srgbClr val="FFFFFF">
                    <a:lumMod val="80000"/>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62C823DB-3E48-47E6-8549-EC4480EF29D9}"/>
              </a:ext>
            </a:extLst>
          </p:cNvPr>
          <p:cNvSpPr>
            <a:spLocks noGrp="1"/>
          </p:cNvSpPr>
          <p:nvPr>
            <p:ph type="body" sz="quarter" idx="11"/>
          </p:nvPr>
        </p:nvSpPr>
        <p:spPr>
          <a:xfrm>
            <a:off x="272271" y="1212849"/>
            <a:ext cx="8917765" cy="4806957"/>
          </a:xfrm>
        </p:spPr>
        <p:txBody>
          <a:bodyPr/>
          <a:lstStyle/>
          <a:p>
            <a:r>
              <a:rPr lang="en-US" dirty="0"/>
              <a:t>We consistently reviewed our Journey progress with passengers</a:t>
            </a:r>
          </a:p>
          <a:p>
            <a:pPr lvl="1"/>
            <a:r>
              <a:rPr lang="en-US" dirty="0"/>
              <a:t>Tracking and reporting established and reviewed with Org and Accessibility Leads regularly</a:t>
            </a:r>
          </a:p>
          <a:p>
            <a:r>
              <a:rPr lang="en-US" dirty="0"/>
              <a:t>We hired a driver who knew how to drive a manual shift</a:t>
            </a:r>
          </a:p>
          <a:p>
            <a:pPr lvl="1"/>
            <a:r>
              <a:rPr lang="en-US" dirty="0"/>
              <a:t>Drive assessments and remediations</a:t>
            </a:r>
          </a:p>
          <a:p>
            <a:pPr lvl="1"/>
            <a:r>
              <a:rPr lang="en-US" dirty="0"/>
              <a:t>Accelerated understanding issues by contracting with assessment service</a:t>
            </a:r>
          </a:p>
          <a:p>
            <a:pPr lvl="1"/>
            <a:r>
              <a:rPr lang="en-US" dirty="0"/>
              <a:t>Provided detailed bugs data to teams</a:t>
            </a:r>
          </a:p>
          <a:p>
            <a:pPr lvl="1"/>
            <a:r>
              <a:rPr lang="en-US" dirty="0"/>
              <a:t>Verified and validated remediations</a:t>
            </a:r>
          </a:p>
        </p:txBody>
      </p:sp>
      <p:sp>
        <p:nvSpPr>
          <p:cNvPr id="2" name="Title 1">
            <a:extLst>
              <a:ext uri="{FF2B5EF4-FFF2-40B4-BE49-F238E27FC236}">
                <a16:creationId xmlns:a16="http://schemas.microsoft.com/office/drawing/2014/main" id="{E81AA7E9-6732-4AB8-AF54-6900986F004C}"/>
              </a:ext>
            </a:extLst>
          </p:cNvPr>
          <p:cNvSpPr>
            <a:spLocks noGrp="1"/>
          </p:cNvSpPr>
          <p:nvPr>
            <p:ph type="title"/>
          </p:nvPr>
        </p:nvSpPr>
        <p:spPr>
          <a:xfrm>
            <a:off x="279113" y="264110"/>
            <a:ext cx="11889564" cy="917575"/>
          </a:xfrm>
        </p:spPr>
        <p:txBody>
          <a:bodyPr/>
          <a:lstStyle/>
          <a:p>
            <a:r>
              <a:rPr lang="en-US" dirty="0"/>
              <a:t>How did we start our Journey? - Continued</a:t>
            </a:r>
          </a:p>
        </p:txBody>
      </p:sp>
    </p:spTree>
    <p:extLst>
      <p:ext uri="{BB962C8B-B14F-4D97-AF65-F5344CB8AC3E}">
        <p14:creationId xmlns:p14="http://schemas.microsoft.com/office/powerpoint/2010/main" val="40623170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Image of new car driving into the sunset." title="Decorative - Image of new car">
            <a:extLst>
              <a:ext uri="{FF2B5EF4-FFF2-40B4-BE49-F238E27FC236}">
                <a16:creationId xmlns:a16="http://schemas.microsoft.com/office/drawing/2014/main" id="{AFCBDF62-2C13-4B06-B2C0-164032368F2D}"/>
              </a:ext>
            </a:extLst>
          </p:cNvPr>
          <p:cNvGrpSpPr/>
          <p:nvPr/>
        </p:nvGrpSpPr>
        <p:grpSpPr>
          <a:xfrm>
            <a:off x="6294437" y="0"/>
            <a:ext cx="6172200" cy="6994525"/>
            <a:chOff x="6294437" y="0"/>
            <a:chExt cx="6172200" cy="6994525"/>
          </a:xfrm>
        </p:grpSpPr>
        <p:pic>
          <p:nvPicPr>
            <p:cNvPr id="8" name="Picture 7" descr="A close up of a car&#10;&#10;Description generated with very high confidence">
              <a:extLst>
                <a:ext uri="{FF2B5EF4-FFF2-40B4-BE49-F238E27FC236}">
                  <a16:creationId xmlns:a16="http://schemas.microsoft.com/office/drawing/2014/main" id="{6B5547B2-A367-4398-9B01-DEDF4680332F}"/>
                </a:ext>
              </a:extLst>
            </p:cNvPr>
            <p:cNvPicPr>
              <a:picLocks noChangeAspect="1"/>
            </p:cNvPicPr>
            <p:nvPr/>
          </p:nvPicPr>
          <p:blipFill rotWithShape="1">
            <a:blip r:embed="rId3"/>
            <a:srcRect l="15461" r="13945"/>
            <a:stretch/>
          </p:blipFill>
          <p:spPr>
            <a:xfrm>
              <a:off x="6294437" y="0"/>
              <a:ext cx="6172200" cy="6994525"/>
            </a:xfrm>
            <a:prstGeom prst="rect">
              <a:avLst/>
            </a:prstGeom>
          </p:spPr>
        </p:pic>
        <p:sp>
          <p:nvSpPr>
            <p:cNvPr id="6" name="Rectangle 5">
              <a:extLst>
                <a:ext uri="{FF2B5EF4-FFF2-40B4-BE49-F238E27FC236}">
                  <a16:creationId xmlns:a16="http://schemas.microsoft.com/office/drawing/2014/main" id="{D447132E-C876-43E6-A97B-163B65247E8A}"/>
                </a:ext>
              </a:extLst>
            </p:cNvPr>
            <p:cNvSpPr/>
            <p:nvPr/>
          </p:nvSpPr>
          <p:spPr bwMode="auto">
            <a:xfrm>
              <a:off x="6294437" y="0"/>
              <a:ext cx="6172200" cy="6994525"/>
            </a:xfrm>
            <a:prstGeom prst="rect">
              <a:avLst/>
            </a:prstGeom>
            <a:gradFill flip="none" rotWithShape="1">
              <a:gsLst>
                <a:gs pos="0">
                  <a:schemeClr val="bg1">
                    <a:lumMod val="95000"/>
                  </a:schemeClr>
                </a:gs>
                <a:gs pos="60000">
                  <a:schemeClr val="bg2">
                    <a:alpha val="90000"/>
                    <a:lumMod val="80000"/>
                  </a:schemeClr>
                </a:gs>
                <a:gs pos="100000">
                  <a:schemeClr val="bg1">
                    <a:alpha val="44000"/>
                    <a:lumMod val="62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93F6F327-2EC6-4714-9301-E022B480A8B5}"/>
              </a:ext>
            </a:extLst>
          </p:cNvPr>
          <p:cNvSpPr>
            <a:spLocks noGrp="1"/>
          </p:cNvSpPr>
          <p:nvPr>
            <p:ph type="title"/>
          </p:nvPr>
        </p:nvSpPr>
        <p:spPr>
          <a:xfrm>
            <a:off x="274639" y="217487"/>
            <a:ext cx="11889564" cy="917575"/>
          </a:xfrm>
        </p:spPr>
        <p:txBody>
          <a:bodyPr/>
          <a:lstStyle/>
          <a:p>
            <a:r>
              <a:rPr lang="en-US" dirty="0"/>
              <a:t>We need a new car to accelerate our Journey</a:t>
            </a:r>
          </a:p>
        </p:txBody>
      </p:sp>
      <p:sp>
        <p:nvSpPr>
          <p:cNvPr id="2" name="Text Placeholder 1">
            <a:extLst>
              <a:ext uri="{FF2B5EF4-FFF2-40B4-BE49-F238E27FC236}">
                <a16:creationId xmlns:a16="http://schemas.microsoft.com/office/drawing/2014/main" id="{9F831EAD-74E7-4CE5-8BA8-09BC1989DE7D}"/>
              </a:ext>
            </a:extLst>
          </p:cNvPr>
          <p:cNvSpPr>
            <a:spLocks noGrp="1"/>
          </p:cNvSpPr>
          <p:nvPr>
            <p:ph type="body" sz="quarter" idx="10"/>
          </p:nvPr>
        </p:nvSpPr>
        <p:spPr>
          <a:xfrm>
            <a:off x="274639" y="1212851"/>
            <a:ext cx="8991598" cy="5281446"/>
          </a:xfrm>
        </p:spPr>
        <p:txBody>
          <a:bodyPr/>
          <a:lstStyle/>
          <a:p>
            <a:pPr marL="571500" indent="-571500"/>
            <a:r>
              <a:rPr lang="en-US" sz="3600" dirty="0"/>
              <a:t>Accessibility Leads role is changing</a:t>
            </a:r>
          </a:p>
          <a:p>
            <a:pPr marL="812754" lvl="1" indent="-571500"/>
            <a:r>
              <a:rPr lang="en-US" dirty="0"/>
              <a:t>More than just a coordinator an expert</a:t>
            </a:r>
          </a:p>
          <a:p>
            <a:pPr marL="571500" indent="-571500"/>
            <a:r>
              <a:rPr lang="en-US" sz="3600" dirty="0"/>
              <a:t>More audits less fewer assessments</a:t>
            </a:r>
          </a:p>
          <a:p>
            <a:pPr marL="812754" lvl="1" indent="-571500"/>
            <a:r>
              <a:rPr lang="en-US" dirty="0"/>
              <a:t>Shifting our accessibility service to focus more on auditing assessments done by teams</a:t>
            </a:r>
          </a:p>
          <a:p>
            <a:pPr marL="571500" indent="-571500"/>
            <a:r>
              <a:rPr lang="en-US" sz="3600" dirty="0"/>
              <a:t>Integrating accessibility into Dev Workflow</a:t>
            </a:r>
          </a:p>
          <a:p>
            <a:pPr marL="812754" lvl="1" indent="-571500"/>
            <a:r>
              <a:rPr lang="en-US" dirty="0"/>
              <a:t>Guidance and ques during coding (VSTS Plug-in)</a:t>
            </a:r>
          </a:p>
          <a:p>
            <a:pPr marL="812754" lvl="1" indent="-571500"/>
            <a:r>
              <a:rPr lang="en-US" dirty="0"/>
              <a:t>Testing tools (scanning code)</a:t>
            </a:r>
          </a:p>
          <a:p>
            <a:pPr marL="571500" indent="-571500"/>
            <a:r>
              <a:rPr lang="en-US" sz="3600" dirty="0"/>
              <a:t>Drive more knowledge</a:t>
            </a:r>
          </a:p>
          <a:p>
            <a:pPr marL="812754" lvl="1" indent="-571500"/>
            <a:r>
              <a:rPr lang="en-US" dirty="0"/>
              <a:t>Coaching service </a:t>
            </a:r>
          </a:p>
          <a:p>
            <a:pPr marL="812754" lvl="1" indent="-571500"/>
            <a:r>
              <a:rPr lang="en-US" dirty="0"/>
              <a:t>Required training</a:t>
            </a:r>
          </a:p>
        </p:txBody>
      </p:sp>
    </p:spTree>
    <p:extLst>
      <p:ext uri="{BB962C8B-B14F-4D97-AF65-F5344CB8AC3E}">
        <p14:creationId xmlns:p14="http://schemas.microsoft.com/office/powerpoint/2010/main" val="1012889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Decorative - Woman sitting in passenger seat of a van" title="Decorative - Woman sitting in passenger seat of a van">
            <a:extLst>
              <a:ext uri="{FF2B5EF4-FFF2-40B4-BE49-F238E27FC236}">
                <a16:creationId xmlns:a16="http://schemas.microsoft.com/office/drawing/2014/main" id="{8685A16B-9BB2-48CD-A7DA-1E419046D8C8}"/>
              </a:ext>
            </a:extLst>
          </p:cNvPr>
          <p:cNvGrpSpPr/>
          <p:nvPr/>
        </p:nvGrpSpPr>
        <p:grpSpPr>
          <a:xfrm>
            <a:off x="6446837" y="-1"/>
            <a:ext cx="6019800" cy="7002463"/>
            <a:chOff x="6446837" y="-7938"/>
            <a:chExt cx="6019800" cy="7002463"/>
          </a:xfrm>
        </p:grpSpPr>
        <p:pic>
          <p:nvPicPr>
            <p:cNvPr id="5" name="Picture 4" descr="A picture containing person, train, bus, car&#10;&#10;Description generated with very high confidence">
              <a:extLst>
                <a:ext uri="{FF2B5EF4-FFF2-40B4-BE49-F238E27FC236}">
                  <a16:creationId xmlns:a16="http://schemas.microsoft.com/office/drawing/2014/main" id="{A9D54D0F-0B27-4C94-B18F-032B20E06523}"/>
                </a:ext>
              </a:extLst>
            </p:cNvPr>
            <p:cNvPicPr>
              <a:picLocks noChangeAspect="1"/>
            </p:cNvPicPr>
            <p:nvPr/>
          </p:nvPicPr>
          <p:blipFill rotWithShape="1">
            <a:blip r:embed="rId3"/>
            <a:srcRect l="10064" r="32574"/>
            <a:stretch/>
          </p:blipFill>
          <p:spPr>
            <a:xfrm>
              <a:off x="6446837" y="0"/>
              <a:ext cx="6019800" cy="6994525"/>
            </a:xfrm>
            <a:prstGeom prst="rect">
              <a:avLst/>
            </a:prstGeom>
          </p:spPr>
        </p:pic>
        <p:sp>
          <p:nvSpPr>
            <p:cNvPr id="11" name="Rectangle 10">
              <a:extLst>
                <a:ext uri="{FF2B5EF4-FFF2-40B4-BE49-F238E27FC236}">
                  <a16:creationId xmlns:a16="http://schemas.microsoft.com/office/drawing/2014/main" id="{BEC8DA0D-7F41-46D9-B3F6-18E8F82433E7}"/>
                </a:ext>
              </a:extLst>
            </p:cNvPr>
            <p:cNvSpPr/>
            <p:nvPr/>
          </p:nvSpPr>
          <p:spPr bwMode="auto">
            <a:xfrm>
              <a:off x="6446837" y="-7938"/>
              <a:ext cx="6019800" cy="6994526"/>
            </a:xfrm>
            <a:prstGeom prst="rect">
              <a:avLst/>
            </a:prstGeom>
            <a:gradFill>
              <a:gsLst>
                <a:gs pos="0">
                  <a:schemeClr val="bg1">
                    <a:lumMod val="95000"/>
                  </a:schemeClr>
                </a:gs>
                <a:gs pos="64000">
                  <a:schemeClr val="bg2">
                    <a:lumMod val="80000"/>
                    <a:alpha val="79000"/>
                  </a:schemeClr>
                </a:gs>
                <a:gs pos="100000">
                  <a:schemeClr val="bg1">
                    <a:lumMod val="62000"/>
                    <a:alpha val="14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4E46DF96-29B2-4241-9FC4-C57C2AD12C8A}"/>
              </a:ext>
            </a:extLst>
          </p:cNvPr>
          <p:cNvSpPr>
            <a:spLocks noGrp="1"/>
          </p:cNvSpPr>
          <p:nvPr>
            <p:ph type="title"/>
          </p:nvPr>
        </p:nvSpPr>
        <p:spPr/>
        <p:txBody>
          <a:bodyPr/>
          <a:lstStyle/>
          <a:p>
            <a:r>
              <a:rPr lang="en-US" sz="4750" dirty="0">
                <a:cs typeface="Segoe UI Light"/>
              </a:rPr>
              <a:t>Who is our new passenger?</a:t>
            </a:r>
          </a:p>
        </p:txBody>
      </p:sp>
      <p:sp>
        <p:nvSpPr>
          <p:cNvPr id="2" name="Text Placeholder 1">
            <a:extLst>
              <a:ext uri="{FF2B5EF4-FFF2-40B4-BE49-F238E27FC236}">
                <a16:creationId xmlns:a16="http://schemas.microsoft.com/office/drawing/2014/main" id="{611EB13A-6D6D-4577-9006-336723397E80}"/>
              </a:ext>
            </a:extLst>
          </p:cNvPr>
          <p:cNvSpPr>
            <a:spLocks noGrp="1"/>
          </p:cNvSpPr>
          <p:nvPr>
            <p:ph type="body" sz="quarter" idx="10"/>
          </p:nvPr>
        </p:nvSpPr>
        <p:spPr>
          <a:xfrm>
            <a:off x="274639" y="1212851"/>
            <a:ext cx="11887200" cy="2511200"/>
          </a:xfrm>
        </p:spPr>
        <p:txBody>
          <a:bodyPr vert="horz" wrap="square" lIns="146304" tIns="91440" rIns="146304" bIns="91440" rtlCol="0" anchor="t">
            <a:spAutoFit/>
          </a:bodyPr>
          <a:lstStyle/>
          <a:p>
            <a:pPr marL="342265" indent="-342265"/>
            <a:r>
              <a:rPr lang="en-US" dirty="0"/>
              <a:t>Supplier solutions</a:t>
            </a:r>
            <a:endParaRPr lang="en-US" dirty="0">
              <a:cs typeface="Segoe UI Light"/>
            </a:endParaRPr>
          </a:p>
          <a:p>
            <a:pPr marL="582930" lvl="1" indent="-240665"/>
            <a:r>
              <a:rPr lang="en-US" dirty="0">
                <a:solidFill>
                  <a:schemeClr val="tx1"/>
                </a:solidFill>
                <a:cs typeface="Segoe UI"/>
              </a:rPr>
              <a:t>Specialized expertise</a:t>
            </a:r>
          </a:p>
          <a:p>
            <a:pPr marL="582930" lvl="1" indent="-240665"/>
            <a:r>
              <a:rPr lang="en-US" dirty="0">
                <a:solidFill>
                  <a:schemeClr val="tx1"/>
                </a:solidFill>
                <a:cs typeface="Segoe UI"/>
              </a:rPr>
              <a:t>Deliver faster</a:t>
            </a:r>
          </a:p>
          <a:p>
            <a:pPr marL="582930" lvl="1" indent="-240665"/>
            <a:endParaRPr lang="en-US" dirty="0">
              <a:solidFill>
                <a:schemeClr val="tx1"/>
              </a:solidFill>
              <a:cs typeface="Segoe UI"/>
            </a:endParaRPr>
          </a:p>
          <a:p>
            <a:pPr marL="342265" indent="-342265"/>
            <a:endParaRPr lang="en-US" dirty="0">
              <a:cs typeface="Segoe UI Light"/>
            </a:endParaRPr>
          </a:p>
        </p:txBody>
      </p:sp>
    </p:spTree>
    <p:extLst>
      <p:ext uri="{BB962C8B-B14F-4D97-AF65-F5344CB8AC3E}">
        <p14:creationId xmlns:p14="http://schemas.microsoft.com/office/powerpoint/2010/main" val="22038835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3B970F-F863-425F-9D8C-58659BA6A09C}"/>
              </a:ext>
            </a:extLst>
          </p:cNvPr>
          <p:cNvSpPr>
            <a:spLocks noGrp="1"/>
          </p:cNvSpPr>
          <p:nvPr>
            <p:ph type="body" sz="quarter" idx="10"/>
          </p:nvPr>
        </p:nvSpPr>
        <p:spPr>
          <a:xfrm>
            <a:off x="274639" y="1212851"/>
            <a:ext cx="11887200" cy="3120213"/>
          </a:xfrm>
        </p:spPr>
        <p:txBody>
          <a:bodyPr/>
          <a:lstStyle/>
          <a:p>
            <a:r>
              <a:rPr lang="en-US" dirty="0"/>
              <a:t>Commitment </a:t>
            </a:r>
          </a:p>
          <a:p>
            <a:r>
              <a:rPr lang="en-US" dirty="0"/>
              <a:t>Skills gap</a:t>
            </a:r>
          </a:p>
          <a:p>
            <a:r>
              <a:rPr lang="en-US" dirty="0"/>
              <a:t>Timeline differences </a:t>
            </a:r>
          </a:p>
          <a:p>
            <a:r>
              <a:rPr lang="en-US" dirty="0"/>
              <a:t>Different testing methodology  </a:t>
            </a:r>
          </a:p>
          <a:p>
            <a:r>
              <a:rPr lang="en-US" dirty="0"/>
              <a:t>Microsoft Internal org is complex</a:t>
            </a:r>
          </a:p>
        </p:txBody>
      </p:sp>
      <p:grpSp>
        <p:nvGrpSpPr>
          <p:cNvPr id="7" name="Group 6" descr="Decorative - Unhappy child in the backseat of a car" title="Decorative - Unhappy child in the backseat of a car">
            <a:extLst>
              <a:ext uri="{FF2B5EF4-FFF2-40B4-BE49-F238E27FC236}">
                <a16:creationId xmlns:a16="http://schemas.microsoft.com/office/drawing/2014/main" id="{4D651358-4593-435E-8DDA-99E5276A076E}"/>
              </a:ext>
            </a:extLst>
          </p:cNvPr>
          <p:cNvGrpSpPr/>
          <p:nvPr/>
        </p:nvGrpSpPr>
        <p:grpSpPr>
          <a:xfrm>
            <a:off x="7788275" y="-1"/>
            <a:ext cx="4648200" cy="6994526"/>
            <a:chOff x="7788275" y="-1"/>
            <a:chExt cx="4648200" cy="6994526"/>
          </a:xfrm>
        </p:grpSpPr>
        <p:pic>
          <p:nvPicPr>
            <p:cNvPr id="5" name="Picture 4" descr="A group of people posing for the camera&#10;&#10;Description generated with very high confidence">
              <a:extLst>
                <a:ext uri="{FF2B5EF4-FFF2-40B4-BE49-F238E27FC236}">
                  <a16:creationId xmlns:a16="http://schemas.microsoft.com/office/drawing/2014/main" id="{25E37891-BC27-444A-9FB8-6DC30E7C1027}"/>
                </a:ext>
              </a:extLst>
            </p:cNvPr>
            <p:cNvPicPr>
              <a:picLocks noChangeAspect="1"/>
            </p:cNvPicPr>
            <p:nvPr/>
          </p:nvPicPr>
          <p:blipFill rotWithShape="1">
            <a:blip r:embed="rId3"/>
            <a:srcRect l="19446" r="43160"/>
            <a:stretch/>
          </p:blipFill>
          <p:spPr>
            <a:xfrm>
              <a:off x="7788275" y="0"/>
              <a:ext cx="4648200" cy="6994525"/>
            </a:xfrm>
            <a:prstGeom prst="rect">
              <a:avLst/>
            </a:prstGeom>
          </p:spPr>
        </p:pic>
        <p:sp>
          <p:nvSpPr>
            <p:cNvPr id="6" name="Rectangle 5" descr="Girl in the backseat of a car looking bored." title="Decorative - Image of girl in backseat of car">
              <a:extLst>
                <a:ext uri="{FF2B5EF4-FFF2-40B4-BE49-F238E27FC236}">
                  <a16:creationId xmlns:a16="http://schemas.microsoft.com/office/drawing/2014/main" id="{91F5A2E2-B58C-41B4-B0C8-EAC417A27670}"/>
                </a:ext>
              </a:extLst>
            </p:cNvPr>
            <p:cNvSpPr/>
            <p:nvPr/>
          </p:nvSpPr>
          <p:spPr bwMode="auto">
            <a:xfrm>
              <a:off x="7788275" y="-1"/>
              <a:ext cx="4648200" cy="6994525"/>
            </a:xfrm>
            <a:prstGeom prst="rect">
              <a:avLst/>
            </a:prstGeom>
            <a:gradFill flip="none" rotWithShape="1">
              <a:gsLst>
                <a:gs pos="0">
                  <a:schemeClr val="bg1">
                    <a:lumMod val="95000"/>
                  </a:schemeClr>
                </a:gs>
                <a:gs pos="35000">
                  <a:schemeClr val="bg1">
                    <a:lumMod val="95000"/>
                    <a:alpha val="71000"/>
                  </a:schemeClr>
                </a:gs>
                <a:gs pos="66000">
                  <a:schemeClr val="bg1">
                    <a:alpha val="85000"/>
                    <a:lumMod val="77000"/>
                  </a:schemeClr>
                </a:gs>
                <a:gs pos="100000">
                  <a:schemeClr val="bg1">
                    <a:lumMod val="9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F89C7386-36F6-4310-9F3F-B83841FBA241}"/>
              </a:ext>
            </a:extLst>
          </p:cNvPr>
          <p:cNvSpPr>
            <a:spLocks noGrp="1"/>
          </p:cNvSpPr>
          <p:nvPr>
            <p:ph type="title"/>
          </p:nvPr>
        </p:nvSpPr>
        <p:spPr/>
        <p:txBody>
          <a:bodyPr/>
          <a:lstStyle/>
          <a:p>
            <a:r>
              <a:rPr lang="en-US" sz="4750" dirty="0">
                <a:cs typeface="Segoe UI Light"/>
              </a:rPr>
              <a:t>What are the new passenger challenges?</a:t>
            </a:r>
            <a:endParaRPr lang="en-US" dirty="0"/>
          </a:p>
        </p:txBody>
      </p:sp>
    </p:spTree>
    <p:extLst>
      <p:ext uri="{BB962C8B-B14F-4D97-AF65-F5344CB8AC3E}">
        <p14:creationId xmlns:p14="http://schemas.microsoft.com/office/powerpoint/2010/main" val="1389895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786FB1-E364-4A85-B701-E4031FB7F63A}"/>
              </a:ext>
            </a:extLst>
          </p:cNvPr>
          <p:cNvSpPr>
            <a:spLocks noGrp="1"/>
          </p:cNvSpPr>
          <p:nvPr>
            <p:ph type="body" sz="quarter" idx="10"/>
          </p:nvPr>
        </p:nvSpPr>
        <p:spPr>
          <a:xfrm>
            <a:off x="274639" y="1212851"/>
            <a:ext cx="11887200" cy="2510944"/>
          </a:xfrm>
        </p:spPr>
        <p:txBody>
          <a:bodyPr/>
          <a:lstStyle/>
          <a:p>
            <a:r>
              <a:rPr lang="en-US" dirty="0"/>
              <a:t>Clarify expectations</a:t>
            </a:r>
          </a:p>
          <a:p>
            <a:r>
              <a:rPr lang="en-US" dirty="0"/>
              <a:t>Evaluate capability </a:t>
            </a:r>
          </a:p>
          <a:p>
            <a:r>
              <a:rPr lang="en-US" dirty="0"/>
              <a:t>Make an informed decision</a:t>
            </a:r>
          </a:p>
          <a:p>
            <a:r>
              <a:rPr lang="en-US" dirty="0"/>
              <a:t>Make it count</a:t>
            </a:r>
          </a:p>
        </p:txBody>
      </p:sp>
      <p:grpSp>
        <p:nvGrpSpPr>
          <p:cNvPr id="9" name="Group 8" descr="Group in conference room looking intently at the screen" title="Group in conference room looking intently at the screen">
            <a:extLst>
              <a:ext uri="{FF2B5EF4-FFF2-40B4-BE49-F238E27FC236}">
                <a16:creationId xmlns:a16="http://schemas.microsoft.com/office/drawing/2014/main" id="{986E4960-D93B-41CC-A4A1-6280F2E17997}"/>
              </a:ext>
            </a:extLst>
          </p:cNvPr>
          <p:cNvGrpSpPr/>
          <p:nvPr/>
        </p:nvGrpSpPr>
        <p:grpSpPr>
          <a:xfrm>
            <a:off x="6446837" y="0"/>
            <a:ext cx="6019800" cy="6994525"/>
            <a:chOff x="6446837" y="0"/>
            <a:chExt cx="6019800" cy="6994525"/>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84E2A6E4-BB73-4951-AB2B-1EE8A4EF5101}"/>
                </a:ext>
              </a:extLst>
            </p:cNvPr>
            <p:cNvPicPr>
              <a:picLocks noChangeAspect="1"/>
            </p:cNvPicPr>
            <p:nvPr/>
          </p:nvPicPr>
          <p:blipFill rotWithShape="1">
            <a:blip r:embed="rId3"/>
            <a:srcRect l="19420" r="25582" b="4280"/>
            <a:stretch/>
          </p:blipFill>
          <p:spPr>
            <a:xfrm>
              <a:off x="6446837" y="0"/>
              <a:ext cx="6019800" cy="6994525"/>
            </a:xfrm>
            <a:prstGeom prst="rect">
              <a:avLst/>
            </a:prstGeom>
          </p:spPr>
        </p:pic>
        <p:sp>
          <p:nvSpPr>
            <p:cNvPr id="7" name="Rectangle 6">
              <a:extLst>
                <a:ext uri="{FF2B5EF4-FFF2-40B4-BE49-F238E27FC236}">
                  <a16:creationId xmlns:a16="http://schemas.microsoft.com/office/drawing/2014/main" id="{04A48312-13CA-4327-845A-40412641A064}"/>
                </a:ext>
              </a:extLst>
            </p:cNvPr>
            <p:cNvSpPr/>
            <p:nvPr/>
          </p:nvSpPr>
          <p:spPr bwMode="auto">
            <a:xfrm>
              <a:off x="6446837" y="0"/>
              <a:ext cx="6019800" cy="6994525"/>
            </a:xfrm>
            <a:prstGeom prst="rect">
              <a:avLst/>
            </a:prstGeom>
            <a:gradFill>
              <a:gsLst>
                <a:gs pos="0">
                  <a:schemeClr val="bg1">
                    <a:lumMod val="94000"/>
                  </a:schemeClr>
                </a:gs>
                <a:gs pos="57000">
                  <a:schemeClr val="bg2">
                    <a:lumMod val="80000"/>
                    <a:alpha val="70000"/>
                  </a:schemeClr>
                </a:gs>
                <a:gs pos="100000">
                  <a:schemeClr val="bg1">
                    <a:lumMod val="62000"/>
                    <a:alpha val="14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55CC8B68-9A0A-4532-98C9-C6AC4A6C8CB6}"/>
              </a:ext>
            </a:extLst>
          </p:cNvPr>
          <p:cNvSpPr>
            <a:spLocks noGrp="1"/>
          </p:cNvSpPr>
          <p:nvPr>
            <p:ph type="title"/>
          </p:nvPr>
        </p:nvSpPr>
        <p:spPr/>
        <p:txBody>
          <a:bodyPr/>
          <a:lstStyle/>
          <a:p>
            <a:r>
              <a:rPr lang="en-US" sz="4750" dirty="0"/>
              <a:t>Making</a:t>
            </a:r>
            <a:r>
              <a:rPr lang="en-US" sz="4750" dirty="0">
                <a:cs typeface="Segoe UI Light"/>
              </a:rPr>
              <a:t> an acceptable passenger agreement</a:t>
            </a:r>
            <a:endParaRPr lang="en-US" dirty="0"/>
          </a:p>
        </p:txBody>
      </p:sp>
    </p:spTree>
    <p:extLst>
      <p:ext uri="{BB962C8B-B14F-4D97-AF65-F5344CB8AC3E}">
        <p14:creationId xmlns:p14="http://schemas.microsoft.com/office/powerpoint/2010/main" val="34787808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descr="Decroative - Woman pointing to a display screen" title="Decroative - Woman pointing to a display screen">
            <a:extLst>
              <a:ext uri="{FF2B5EF4-FFF2-40B4-BE49-F238E27FC236}">
                <a16:creationId xmlns:a16="http://schemas.microsoft.com/office/drawing/2014/main" id="{42E52EAD-AC09-4F97-AAE1-612837A50EB0}"/>
              </a:ext>
            </a:extLst>
          </p:cNvPr>
          <p:cNvGrpSpPr/>
          <p:nvPr/>
        </p:nvGrpSpPr>
        <p:grpSpPr>
          <a:xfrm>
            <a:off x="8199437" y="0"/>
            <a:ext cx="4237038" cy="6994525"/>
            <a:chOff x="8199437" y="0"/>
            <a:chExt cx="4237038" cy="6994525"/>
          </a:xfrm>
        </p:grpSpPr>
        <p:pic>
          <p:nvPicPr>
            <p:cNvPr id="5" name="Picture 4" descr="A group of people standing in a room&#10;&#10;Description generated with very high confidence">
              <a:extLst>
                <a:ext uri="{FF2B5EF4-FFF2-40B4-BE49-F238E27FC236}">
                  <a16:creationId xmlns:a16="http://schemas.microsoft.com/office/drawing/2014/main" id="{779F647C-D656-47F7-A35D-16DCAF6CB993}"/>
                </a:ext>
              </a:extLst>
            </p:cNvPr>
            <p:cNvPicPr>
              <a:picLocks noChangeAspect="1"/>
            </p:cNvPicPr>
            <p:nvPr/>
          </p:nvPicPr>
          <p:blipFill rotWithShape="1">
            <a:blip r:embed="rId3"/>
            <a:srcRect l="51340" r="8276"/>
            <a:stretch/>
          </p:blipFill>
          <p:spPr>
            <a:xfrm>
              <a:off x="8199437" y="0"/>
              <a:ext cx="4237038" cy="6994525"/>
            </a:xfrm>
            <a:prstGeom prst="rect">
              <a:avLst/>
            </a:prstGeom>
          </p:spPr>
        </p:pic>
        <p:sp>
          <p:nvSpPr>
            <p:cNvPr id="6" name="Rectangle 5">
              <a:extLst>
                <a:ext uri="{FF2B5EF4-FFF2-40B4-BE49-F238E27FC236}">
                  <a16:creationId xmlns:a16="http://schemas.microsoft.com/office/drawing/2014/main" id="{B6743F71-9F28-433F-9740-D29B23577A79}"/>
                </a:ext>
              </a:extLst>
            </p:cNvPr>
            <p:cNvSpPr/>
            <p:nvPr/>
          </p:nvSpPr>
          <p:spPr bwMode="auto">
            <a:xfrm>
              <a:off x="8199437" y="0"/>
              <a:ext cx="4237038" cy="6994525"/>
            </a:xfrm>
            <a:prstGeom prst="rect">
              <a:avLst/>
            </a:prstGeom>
            <a:gradFill>
              <a:gsLst>
                <a:gs pos="0">
                  <a:schemeClr val="bg1">
                    <a:lumMod val="95000"/>
                  </a:schemeClr>
                </a:gs>
                <a:gs pos="67000">
                  <a:schemeClr val="bg2">
                    <a:lumMod val="80000"/>
                    <a:alpha val="65000"/>
                  </a:schemeClr>
                </a:gs>
                <a:gs pos="100000">
                  <a:schemeClr val="bg1">
                    <a:lumMod val="62000"/>
                    <a:alpha val="7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 Placeholder 1">
            <a:extLst>
              <a:ext uri="{FF2B5EF4-FFF2-40B4-BE49-F238E27FC236}">
                <a16:creationId xmlns:a16="http://schemas.microsoft.com/office/drawing/2014/main" id="{91DD1E8E-7C84-4F48-955B-5F4914A238A2}"/>
              </a:ext>
            </a:extLst>
          </p:cNvPr>
          <p:cNvSpPr>
            <a:spLocks noGrp="1"/>
          </p:cNvSpPr>
          <p:nvPr>
            <p:ph type="body" sz="quarter" idx="10"/>
          </p:nvPr>
        </p:nvSpPr>
        <p:spPr>
          <a:xfrm>
            <a:off x="274639" y="1212851"/>
            <a:ext cx="9524998" cy="5631670"/>
          </a:xfrm>
        </p:spPr>
        <p:txBody>
          <a:bodyPr vert="horz" wrap="square" lIns="146304" tIns="91440" rIns="146304" bIns="91440" rtlCol="0" anchor="t">
            <a:spAutoFit/>
          </a:bodyPr>
          <a:lstStyle/>
          <a:p>
            <a:pPr marL="342265" indent="-342265"/>
            <a:r>
              <a:rPr lang="en-US" dirty="0"/>
              <a:t>Establish accessibility POCs on both sides</a:t>
            </a:r>
            <a:endParaRPr lang="en-US" dirty="0">
              <a:cs typeface="Segoe UI"/>
            </a:endParaRPr>
          </a:p>
          <a:p>
            <a:pPr marL="342265" indent="-342265"/>
            <a:r>
              <a:rPr lang="en-US" dirty="0"/>
              <a:t>Clearly define the scope and acceptance criteria</a:t>
            </a:r>
            <a:endParaRPr lang="en-US" dirty="0">
              <a:cs typeface="Segoe UI Light"/>
            </a:endParaRPr>
          </a:p>
          <a:p>
            <a:pPr marL="582930" lvl="1" indent="-240665"/>
            <a:r>
              <a:rPr lang="en-US" dirty="0"/>
              <a:t>Based on review of WCAG compliance documentation and gaps at the feature level</a:t>
            </a:r>
            <a:endParaRPr lang="en-US" dirty="0">
              <a:cs typeface="Segoe UI"/>
            </a:endParaRPr>
          </a:p>
          <a:p>
            <a:pPr marL="342265" indent="-342265"/>
            <a:r>
              <a:rPr lang="en-US" dirty="0"/>
              <a:t>Integrate accessibility into the dev lifecycle</a:t>
            </a:r>
            <a:endParaRPr lang="en-US" dirty="0">
              <a:cs typeface="Segoe UI Light"/>
            </a:endParaRPr>
          </a:p>
          <a:p>
            <a:pPr marL="582930" lvl="1" indent="-240665"/>
            <a:r>
              <a:rPr lang="en-US" dirty="0"/>
              <a:t>Test cases based on people with disabilities and the latest assistive technology</a:t>
            </a:r>
          </a:p>
          <a:p>
            <a:pPr marL="582930" lvl="1" indent="-240665"/>
            <a:r>
              <a:rPr lang="en-US" dirty="0"/>
              <a:t>Ongoing testing across multiple lifecycles / milestones </a:t>
            </a:r>
          </a:p>
          <a:p>
            <a:pPr marL="341676" indent="-240665"/>
            <a:r>
              <a:rPr lang="en-US" dirty="0">
                <a:cs typeface="Segoe UI"/>
              </a:rPr>
              <a:t>Manage risk and approvals</a:t>
            </a:r>
          </a:p>
          <a:p>
            <a:pPr marL="582930" lvl="1" indent="-240665"/>
            <a:r>
              <a:rPr lang="en-US" dirty="0">
                <a:cs typeface="Segoe UI"/>
              </a:rPr>
              <a:t>Prioritization and tradeoffs related to user impacts, schedule, and cost</a:t>
            </a:r>
          </a:p>
        </p:txBody>
      </p:sp>
      <p:sp>
        <p:nvSpPr>
          <p:cNvPr id="3" name="Title 2">
            <a:extLst>
              <a:ext uri="{FF2B5EF4-FFF2-40B4-BE49-F238E27FC236}">
                <a16:creationId xmlns:a16="http://schemas.microsoft.com/office/drawing/2014/main" id="{D73D11B4-FD8A-47C2-8B86-90623895FEA0}"/>
              </a:ext>
            </a:extLst>
          </p:cNvPr>
          <p:cNvSpPr>
            <a:spLocks noGrp="1"/>
          </p:cNvSpPr>
          <p:nvPr>
            <p:ph type="title"/>
          </p:nvPr>
        </p:nvSpPr>
        <p:spPr/>
        <p:txBody>
          <a:bodyPr/>
          <a:lstStyle/>
          <a:p>
            <a:r>
              <a:rPr lang="en-US" dirty="0"/>
              <a:t>How do we execute the passenger agreement?</a:t>
            </a:r>
          </a:p>
        </p:txBody>
      </p:sp>
    </p:spTree>
    <p:extLst>
      <p:ext uri="{BB962C8B-B14F-4D97-AF65-F5344CB8AC3E}">
        <p14:creationId xmlns:p14="http://schemas.microsoft.com/office/powerpoint/2010/main" val="1147175510"/>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1" ma:contentTypeDescription="Create a new document." ma:contentTypeScope="" ma:versionID="5c7e9885cf610d75a3a8f6bfdbbb5b0d">
  <xsd:schema xmlns:xsd="http://www.w3.org/2001/XMLSchema" xmlns:xs="http://www.w3.org/2001/XMLSchema" xmlns:p="http://schemas.microsoft.com/office/2006/metadata/properties" xmlns:ns1="http://schemas.microsoft.com/sharepoint/v3" xmlns:ns2="b0e4521d-181b-4aee-b4a8-952b2bc14729" xmlns:ns3="ed971524-76e7-40a8-a01a-f99956bd178c" targetNamespace="http://schemas.microsoft.com/office/2006/metadata/properties" ma:root="true" ma:fieldsID="bcfe3e95838d928eb31f0561411f89f8" ns1:_="" ns2:_="" ns3:_="">
    <xsd:import namespace="http://schemas.microsoft.com/sharepoint/v3"/>
    <xsd:import namespace="b0e4521d-181b-4aee-b4a8-952b2bc14729"/>
    <xsd:import namespace="ed971524-76e7-40a8-a01a-f99956bd178c"/>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AutoTags" minOccurs="0"/>
                <xsd:element ref="ns3:Comme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Comments" ma:index="17" nillable="true" ma:displayName="Comments" ma:description="Comments or description about the folder or document." ma:internalName="Comments">
      <xsd:simpleType>
        <xsd:restriction base="dms:Text">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FastMetadata xmlns="ed971524-76e7-40a8-a01a-f99956bd178c">{"officeBundle":{"ctag":"\"c:{FBAC432B-DB32-4492-BD4C-81F5F0FA1689},2\"","fatalError":true,"version":"1.78172825"}}</MediaServiceFastMetadata>
    <MediaServiceMetadata xmlns="ed971524-76e7-40a8-a01a-f99956bd178c">{"officeBundle":{"ctag":"\"c:{FBAC432B-DB32-4492-BD4C-81F5F0FA1689},2\"","fatalError":true,"errorInfo":"Server_FragmentLimitExceeded","version":"1.78172825"}}</MediaServiceMetadata>
    <Comments xmlns="ed971524-76e7-40a8-a01a-f99956bd178c" xsi:nil="true"/>
    <LastSharedByUser xmlns="b0e4521d-181b-4aee-b4a8-952b2bc14729">mvand@microsoft.com</LastSharedByUser>
    <SharedWithUsers xmlns="b0e4521d-181b-4aee-b4a8-952b2bc14729">
      <UserInfo>
        <DisplayName>Heather Dowdy</DisplayName>
        <AccountId>26</AccountId>
        <AccountType/>
      </UserInfo>
      <UserInfo>
        <DisplayName>Rajesh Kalidindi</DisplayName>
        <AccountId>21</AccountId>
        <AccountType/>
      </UserInfo>
    </SharedWithUsers>
    <LastSharedByTime xmlns="b0e4521d-181b-4aee-b4a8-952b2bc14729">2018-02-13T07:11:47+00:00</LastSharedByTime>
  </documentManagement>
</p:properties>
</file>

<file path=customXml/itemProps1.xml><?xml version="1.0" encoding="utf-8"?>
<ds:datastoreItem xmlns:ds="http://schemas.openxmlformats.org/officeDocument/2006/customXml" ds:itemID="{B9B57F80-221F-4F77-9DAA-E8007E9F8A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0e4521d-181b-4aee-b4a8-952b2bc14729"/>
    <ds:schemaRef ds:uri="ed971524-76e7-40a8-a01a-f99956bd17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b0e4521d-181b-4aee-b4a8-952b2bc14729"/>
    <ds:schemaRef ds:uri="http://schemas.microsoft.com/office/2006/documentManagement/types"/>
    <ds:schemaRef ds:uri="ed971524-76e7-40a8-a01a-f99956bd178c"/>
    <ds:schemaRef ds:uri="http://purl.org/dc/elements/1.1/"/>
    <ds:schemaRef ds:uri="http://schemas.microsoft.com/office/infopath/2007/PartnerControls"/>
    <ds:schemaRef ds:uri="http://schemas.openxmlformats.org/package/2006/metadata/core-propertie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1437</TotalTime>
  <Words>632</Words>
  <Application>Microsoft Office PowerPoint</Application>
  <PresentationFormat>Custom</PresentationFormat>
  <Paragraphs>121</Paragraphs>
  <Slides>12</Slides>
  <Notes>12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Arial</vt:lpstr>
      <vt:lpstr>Calibri</vt:lpstr>
      <vt:lpstr>Consolas</vt:lpstr>
      <vt:lpstr>Segoe UI</vt:lpstr>
      <vt:lpstr>Segoe UI Light</vt:lpstr>
      <vt:lpstr>Wingdings</vt:lpstr>
      <vt:lpstr>WHITE TEMPLATE</vt:lpstr>
      <vt:lpstr>COLOR TEMPLATE</vt:lpstr>
      <vt:lpstr>5_WHITE TEMPLATE</vt:lpstr>
      <vt:lpstr>Lessons from Microsoft IT’s Accessibility Journey  Michael Vanderhyde Rajesh Kalidindi Heather Dowdy     </vt:lpstr>
      <vt:lpstr>Who is going on the journey? </vt:lpstr>
      <vt:lpstr>How did we start our journey?</vt:lpstr>
      <vt:lpstr>How did we start our Journey? - Continued</vt:lpstr>
      <vt:lpstr>We need a new car to accelerate our Journey</vt:lpstr>
      <vt:lpstr>Who is our new passenger?</vt:lpstr>
      <vt:lpstr>What are the new passenger challenges?</vt:lpstr>
      <vt:lpstr>Making an acceptable passenger agreement</vt:lpstr>
      <vt:lpstr>How do we execute the passenger agreement?</vt:lpstr>
      <vt:lpstr>Wait, no cruise control?</vt:lpstr>
      <vt:lpstr>Resource Links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has 2 sections</dc:title>
  <dc:subject/>
  <dc:creator/>
  <cp:keywords/>
  <dc:description/>
  <cp:lastModifiedBy>Michael Vanderhyde</cp:lastModifiedBy>
  <cp:revision>32</cp:revision>
  <dcterms:created xsi:type="dcterms:W3CDTF">2017-01-24T07:31:53Z</dcterms:created>
  <dcterms:modified xsi:type="dcterms:W3CDTF">2018-03-14T20:30:46Z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